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32"/>
  </p:notesMasterIdLst>
  <p:handoutMasterIdLst>
    <p:handoutMasterId r:id="rId33"/>
  </p:handoutMasterIdLst>
  <p:sldIdLst>
    <p:sldId id="494" r:id="rId2"/>
    <p:sldId id="547" r:id="rId3"/>
    <p:sldId id="546" r:id="rId4"/>
    <p:sldId id="548" r:id="rId5"/>
    <p:sldId id="552" r:id="rId6"/>
    <p:sldId id="560" r:id="rId7"/>
    <p:sldId id="567" r:id="rId8"/>
    <p:sldId id="568" r:id="rId9"/>
    <p:sldId id="571" r:id="rId10"/>
    <p:sldId id="616" r:id="rId11"/>
    <p:sldId id="623" r:id="rId12"/>
    <p:sldId id="617" r:id="rId13"/>
    <p:sldId id="618" r:id="rId14"/>
    <p:sldId id="619" r:id="rId15"/>
    <p:sldId id="621" r:id="rId16"/>
    <p:sldId id="622" r:id="rId17"/>
    <p:sldId id="625" r:id="rId18"/>
    <p:sldId id="624" r:id="rId19"/>
    <p:sldId id="575" r:id="rId20"/>
    <p:sldId id="644" r:id="rId21"/>
    <p:sldId id="597" r:id="rId22"/>
    <p:sldId id="598" r:id="rId23"/>
    <p:sldId id="628" r:id="rId24"/>
    <p:sldId id="629" r:id="rId25"/>
    <p:sldId id="630" r:id="rId26"/>
    <p:sldId id="631" r:id="rId27"/>
    <p:sldId id="633" r:id="rId28"/>
    <p:sldId id="636" r:id="rId29"/>
    <p:sldId id="637" r:id="rId30"/>
    <p:sldId id="610" r:id="rId3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140" autoAdjust="0"/>
  </p:normalViewPr>
  <p:slideViewPr>
    <p:cSldViewPr>
      <p:cViewPr varScale="1">
        <p:scale>
          <a:sx n="88" d="100"/>
          <a:sy n="88" d="100"/>
        </p:scale>
        <p:origin x="-71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8" Type="http://schemas.microsoft.com/office/2016/11/relationships/changesInfo" Target="changesInfos/changesInfo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ến Dũng Nguyễn" userId="41b13d81b3adac17" providerId="LiveId" clId="{4FBB5C71-F124-4658-ADFC-9521D2F0E0BE}"/>
    <pc:docChg chg="custSel addSld delSld modSld">
      <pc:chgData name="Tiến Dũng Nguyễn" userId="41b13d81b3adac17" providerId="LiveId" clId="{4FBB5C71-F124-4658-ADFC-9521D2F0E0BE}" dt="2019-07-30T15:36:53.720" v="299" actId="2696"/>
      <pc:docMkLst>
        <pc:docMk/>
      </pc:docMkLst>
      <pc:sldChg chg="modSp">
        <pc:chgData name="Tiến Dũng Nguyễn" userId="41b13d81b3adac17" providerId="LiveId" clId="{4FBB5C71-F124-4658-ADFC-9521D2F0E0BE}" dt="2019-07-30T15:32:28.960" v="35" actId="403"/>
        <pc:sldMkLst>
          <pc:docMk/>
          <pc:sldMk cId="3170030942" sldId="439"/>
        </pc:sldMkLst>
        <pc:spChg chg="mod">
          <ac:chgData name="Tiến Dũng Nguyễn" userId="41b13d81b3adac17" providerId="LiveId" clId="{4FBB5C71-F124-4658-ADFC-9521D2F0E0BE}" dt="2019-07-30T15:32:28.960" v="35" actId="403"/>
          <ac:spMkLst>
            <pc:docMk/>
            <pc:sldMk cId="3170030942" sldId="439"/>
            <ac:spMk id="2" creationId="{00000000-0000-0000-0000-000000000000}"/>
          </ac:spMkLst>
        </pc:spChg>
      </pc:sldChg>
      <pc:sldChg chg="modSp">
        <pc:chgData name="Tiến Dũng Nguyễn" userId="41b13d81b3adac17" providerId="LiveId" clId="{4FBB5C71-F124-4658-ADFC-9521D2F0E0BE}" dt="2019-07-30T15:35:37.263" v="262" actId="20577"/>
        <pc:sldMkLst>
          <pc:docMk/>
          <pc:sldMk cId="1667828127" sldId="443"/>
        </pc:sldMkLst>
        <pc:spChg chg="mod">
          <ac:chgData name="Tiến Dũng Nguyễn" userId="41b13d81b3adac17" providerId="LiveId" clId="{4FBB5C71-F124-4658-ADFC-9521D2F0E0BE}" dt="2019-07-30T15:35:37.263" v="262" actId="20577"/>
          <ac:spMkLst>
            <pc:docMk/>
            <pc:sldMk cId="1667828127" sldId="443"/>
            <ac:spMk id="3" creationId="{FDCE3AD5-63E8-49F7-80CD-566B104B1E52}"/>
          </ac:spMkLst>
        </pc:spChg>
      </pc:sldChg>
      <pc:sldChg chg="modSp del">
        <pc:chgData name="Tiến Dũng Nguyễn" userId="41b13d81b3adac17" providerId="LiveId" clId="{4FBB5C71-F124-4658-ADFC-9521D2F0E0BE}" dt="2019-07-30T15:34:58.338" v="129" actId="2696"/>
        <pc:sldMkLst>
          <pc:docMk/>
          <pc:sldMk cId="1459517827" sldId="444"/>
        </pc:sldMkLst>
        <pc:spChg chg="mod">
          <ac:chgData name="Tiến Dũng Nguyễn" userId="41b13d81b3adac17" providerId="LiveId" clId="{4FBB5C71-F124-4658-ADFC-9521D2F0E0BE}" dt="2019-07-30T15:14:42.754" v="10" actId="20577"/>
          <ac:spMkLst>
            <pc:docMk/>
            <pc:sldMk cId="1459517827" sldId="444"/>
            <ac:spMk id="2" creationId="{A103D18A-3ED0-41FB-A71C-912555DBB2FF}"/>
          </ac:spMkLst>
        </pc:spChg>
      </pc:sldChg>
      <pc:sldChg chg="del">
        <pc:chgData name="Tiến Dũng Nguyễn" userId="41b13d81b3adac17" providerId="LiveId" clId="{4FBB5C71-F124-4658-ADFC-9521D2F0E0BE}" dt="2019-07-30T15:34:56.870" v="128" actId="2696"/>
        <pc:sldMkLst>
          <pc:docMk/>
          <pc:sldMk cId="2319495137" sldId="446"/>
        </pc:sldMkLst>
      </pc:sldChg>
      <pc:sldChg chg="modSp">
        <pc:chgData name="Tiến Dũng Nguyễn" userId="41b13d81b3adac17" providerId="LiveId" clId="{4FBB5C71-F124-4658-ADFC-9521D2F0E0BE}" dt="2019-07-30T15:35:07.829" v="171" actId="20577"/>
        <pc:sldMkLst>
          <pc:docMk/>
          <pc:sldMk cId="1675501322" sldId="447"/>
        </pc:sldMkLst>
        <pc:spChg chg="mod">
          <ac:chgData name="Tiến Dũng Nguyễn" userId="41b13d81b3adac17" providerId="LiveId" clId="{4FBB5C71-F124-4658-ADFC-9521D2F0E0BE}" dt="2019-07-30T15:35:07.829" v="171" actId="20577"/>
          <ac:spMkLst>
            <pc:docMk/>
            <pc:sldMk cId="1675501322" sldId="447"/>
            <ac:spMk id="3" creationId="{AF2B8D05-A482-46D7-A832-C8E113582115}"/>
          </ac:spMkLst>
        </pc:spChg>
      </pc:sldChg>
      <pc:sldChg chg="modSp">
        <pc:chgData name="Tiến Dũng Nguyễn" userId="41b13d81b3adac17" providerId="LiveId" clId="{4FBB5C71-F124-4658-ADFC-9521D2F0E0BE}" dt="2019-07-30T15:32:42.247" v="82" actId="6549"/>
        <pc:sldMkLst>
          <pc:docMk/>
          <pc:sldMk cId="3428091815" sldId="448"/>
        </pc:sldMkLst>
        <pc:spChg chg="mod">
          <ac:chgData name="Tiến Dũng Nguyễn" userId="41b13d81b3adac17" providerId="LiveId" clId="{4FBB5C71-F124-4658-ADFC-9521D2F0E0BE}" dt="2019-07-30T15:32:42.247" v="82" actId="6549"/>
          <ac:spMkLst>
            <pc:docMk/>
            <pc:sldMk cId="3428091815" sldId="448"/>
            <ac:spMk id="3" creationId="{15A2C4B8-0190-4A42-98E9-178D1F552805}"/>
          </ac:spMkLst>
        </pc:spChg>
      </pc:sldChg>
      <pc:sldChg chg="del">
        <pc:chgData name="Tiến Dũng Nguyễn" userId="41b13d81b3adac17" providerId="LiveId" clId="{4FBB5C71-F124-4658-ADFC-9521D2F0E0BE}" dt="2019-07-30T15:36:53.720" v="299" actId="2696"/>
        <pc:sldMkLst>
          <pc:docMk/>
          <pc:sldMk cId="2402663002" sldId="449"/>
        </pc:sldMkLst>
      </pc:sldChg>
      <pc:sldChg chg="del">
        <pc:chgData name="Tiến Dũng Nguyễn" userId="41b13d81b3adac17" providerId="LiveId" clId="{4FBB5C71-F124-4658-ADFC-9521D2F0E0BE}" dt="2019-07-30T15:34:55.211" v="127" actId="2696"/>
        <pc:sldMkLst>
          <pc:docMk/>
          <pc:sldMk cId="490198771" sldId="452"/>
        </pc:sldMkLst>
      </pc:sldChg>
      <pc:sldChg chg="modSp add modAnim">
        <pc:chgData name="Tiến Dũng Nguyễn" userId="41b13d81b3adac17" providerId="LiveId" clId="{4FBB5C71-F124-4658-ADFC-9521D2F0E0BE}" dt="2019-07-30T15:36:49.728" v="298" actId="20577"/>
        <pc:sldMkLst>
          <pc:docMk/>
          <pc:sldMk cId="4127646527" sldId="453"/>
        </pc:sldMkLst>
        <pc:spChg chg="mod">
          <ac:chgData name="Tiến Dũng Nguyễn" userId="41b13d81b3adac17" providerId="LiveId" clId="{4FBB5C71-F124-4658-ADFC-9521D2F0E0BE}" dt="2019-07-30T15:36:49.728" v="298" actId="20577"/>
          <ac:spMkLst>
            <pc:docMk/>
            <pc:sldMk cId="4127646527" sldId="453"/>
            <ac:spMk id="3" creationId="{C598CF8D-96BB-46EA-8321-AE38A8DC9806}"/>
          </ac:spMkLst>
        </pc:spChg>
      </pc:sldChg>
      <pc:sldChg chg="delSp modSp add modAnim">
        <pc:chgData name="Tiến Dũng Nguyễn" userId="41b13d81b3adac17" providerId="LiveId" clId="{4FBB5C71-F124-4658-ADFC-9521D2F0E0BE}" dt="2019-07-30T15:36:06.243" v="269" actId="20577"/>
        <pc:sldMkLst>
          <pc:docMk/>
          <pc:sldMk cId="717043567" sldId="454"/>
        </pc:sldMkLst>
        <pc:spChg chg="mod">
          <ac:chgData name="Tiến Dũng Nguyễn" userId="41b13d81b3adac17" providerId="LiveId" clId="{4FBB5C71-F124-4658-ADFC-9521D2F0E0BE}" dt="2019-07-30T15:36:04.351" v="268" actId="20577"/>
          <ac:spMkLst>
            <pc:docMk/>
            <pc:sldMk cId="717043567" sldId="454"/>
            <ac:spMk id="3" creationId="{AC25CC79-29DF-4524-A861-95EBD52DAE68}"/>
          </ac:spMkLst>
        </pc:spChg>
        <pc:picChg chg="del">
          <ac:chgData name="Tiến Dũng Nguyễn" userId="41b13d81b3adac17" providerId="LiveId" clId="{4FBB5C71-F124-4658-ADFC-9521D2F0E0BE}" dt="2019-07-30T15:35:51.370" v="265" actId="478"/>
          <ac:picMkLst>
            <pc:docMk/>
            <pc:sldMk cId="717043567" sldId="454"/>
            <ac:picMk id="6146" creationId="{00000000-0000-0000-0000-000000000000}"/>
          </ac:picMkLst>
        </pc:picChg>
      </pc:sldChg>
      <pc:sldChg chg="add">
        <pc:chgData name="Tiến Dũng Nguyễn" userId="41b13d81b3adac17" providerId="LiveId" clId="{4FBB5C71-F124-4658-ADFC-9521D2F0E0BE}" dt="2019-07-30T15:34:51.691" v="126"/>
        <pc:sldMkLst>
          <pc:docMk/>
          <pc:sldMk cId="1592065950" sldId="4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F2816-DF30-9349-B51E-BE21727D1CE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B3504684-60C1-334A-9786-BBF220B395AD}">
      <dgm:prSet phldrT="[Text]"/>
      <dgm:spPr/>
      <dgm:t>
        <a:bodyPr/>
        <a:lstStyle/>
        <a:p>
          <a:r>
            <a:rPr lang="en-US" dirty="0" err="1"/>
            <a:t>Ý</a:t>
          </a:r>
          <a:r>
            <a:rPr lang="en-US" dirty="0"/>
            <a:t> </a:t>
          </a:r>
          <a:r>
            <a:rPr lang="en-US" dirty="0" err="1"/>
            <a:t>tưởng</a:t>
          </a:r>
          <a:endParaRPr lang="en-US" dirty="0"/>
        </a:p>
      </dgm:t>
    </dgm:pt>
    <dgm:pt modelId="{CDDDB440-7383-E94D-894F-176982BEAF7C}" type="parTrans" cxnId="{53A98B3B-E0DB-754B-B86C-36D62276D5F5}">
      <dgm:prSet/>
      <dgm:spPr/>
      <dgm:t>
        <a:bodyPr/>
        <a:lstStyle/>
        <a:p>
          <a:endParaRPr lang="en-US"/>
        </a:p>
      </dgm:t>
    </dgm:pt>
    <dgm:pt modelId="{729923AE-9FB4-2B41-B806-D505A8F54802}" type="sibTrans" cxnId="{53A98B3B-E0DB-754B-B86C-36D62276D5F5}">
      <dgm:prSet/>
      <dgm:spPr/>
      <dgm:t>
        <a:bodyPr/>
        <a:lstStyle/>
        <a:p>
          <a:endParaRPr lang="en-US"/>
        </a:p>
      </dgm:t>
    </dgm:pt>
    <dgm:pt modelId="{F42FA3DC-04BE-2A4E-8A8C-621E383364F0}">
      <dgm:prSet phldrT="[Text]"/>
      <dgm:spPr/>
      <dgm:t>
        <a:bodyPr/>
        <a:lstStyle/>
        <a:p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doanh</a:t>
          </a:r>
          <a:endParaRPr lang="en-US" dirty="0"/>
        </a:p>
      </dgm:t>
    </dgm:pt>
    <dgm:pt modelId="{8C339784-9AA4-6640-A31E-793C354DDAE2}" type="parTrans" cxnId="{FD6EE752-FA42-044B-A09F-E25AB0080D61}">
      <dgm:prSet/>
      <dgm:spPr/>
      <dgm:t>
        <a:bodyPr/>
        <a:lstStyle/>
        <a:p>
          <a:endParaRPr lang="en-US"/>
        </a:p>
      </dgm:t>
    </dgm:pt>
    <dgm:pt modelId="{0CEB3E94-1CDC-6441-A32E-AC97B571EE2B}" type="sibTrans" cxnId="{FD6EE752-FA42-044B-A09F-E25AB0080D61}">
      <dgm:prSet/>
      <dgm:spPr/>
      <dgm:t>
        <a:bodyPr/>
        <a:lstStyle/>
        <a:p>
          <a:endParaRPr lang="en-US"/>
        </a:p>
      </dgm:t>
    </dgm:pt>
    <dgm:pt modelId="{33417F97-C8CF-214C-8183-D5DE159F6337}">
      <dgm:prSet phldrT="[Text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452157FB-2822-4446-A728-F06FA77AC2ED}" type="parTrans" cxnId="{39C334D7-83F4-B24D-BFC0-71A56C073FAE}">
      <dgm:prSet/>
      <dgm:spPr/>
      <dgm:t>
        <a:bodyPr/>
        <a:lstStyle/>
        <a:p>
          <a:endParaRPr lang="en-US"/>
        </a:p>
      </dgm:t>
    </dgm:pt>
    <dgm:pt modelId="{594BC435-3707-4E45-B3F9-403900281C86}" type="sibTrans" cxnId="{39C334D7-83F4-B24D-BFC0-71A56C073FAE}">
      <dgm:prSet/>
      <dgm:spPr/>
      <dgm:t>
        <a:bodyPr/>
        <a:lstStyle/>
        <a:p>
          <a:endParaRPr lang="en-US"/>
        </a:p>
      </dgm:t>
    </dgm:pt>
    <dgm:pt modelId="{5902E052-DADC-114D-9516-9B58B1405AA3}">
      <dgm:prSet/>
      <dgm:spPr/>
      <dgm:t>
        <a:bodyPr/>
        <a:lstStyle/>
        <a:p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mại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ban </a:t>
          </a:r>
          <a:r>
            <a:rPr lang="en-US" dirty="0" err="1"/>
            <a:t>đầu</a:t>
          </a:r>
          <a:endParaRPr lang="en-US" dirty="0"/>
        </a:p>
      </dgm:t>
    </dgm:pt>
    <dgm:pt modelId="{35984072-A4AC-D543-8260-96507C8BFE53}" type="parTrans" cxnId="{E59665C3-DC91-1949-A35B-57491EF32032}">
      <dgm:prSet/>
      <dgm:spPr/>
      <dgm:t>
        <a:bodyPr/>
        <a:lstStyle/>
        <a:p>
          <a:endParaRPr lang="en-US"/>
        </a:p>
      </dgm:t>
    </dgm:pt>
    <dgm:pt modelId="{A8DD4F4E-7C93-5E4D-9D3E-57395ED4D7D3}" type="sibTrans" cxnId="{E59665C3-DC91-1949-A35B-57491EF32032}">
      <dgm:prSet/>
      <dgm:spPr/>
      <dgm:t>
        <a:bodyPr/>
        <a:lstStyle/>
        <a:p>
          <a:endParaRPr lang="en-US"/>
        </a:p>
      </dgm:t>
    </dgm:pt>
    <dgm:pt modelId="{6CCBC571-D996-E94C-8479-CFF71FC4E781}">
      <dgm:prSet/>
      <dgm:spPr/>
      <dgm:t>
        <a:bodyPr/>
        <a:lstStyle/>
        <a:p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mại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phần</a:t>
          </a:r>
          <a:endParaRPr lang="en-US" dirty="0"/>
        </a:p>
      </dgm:t>
    </dgm:pt>
    <dgm:pt modelId="{A9B11348-B8BB-4344-860A-F36A9798A9AC}" type="parTrans" cxnId="{355D0E8A-463F-0145-B744-69BF6ED4D84F}">
      <dgm:prSet/>
      <dgm:spPr/>
      <dgm:t>
        <a:bodyPr/>
        <a:lstStyle/>
        <a:p>
          <a:endParaRPr lang="en-US"/>
        </a:p>
      </dgm:t>
    </dgm:pt>
    <dgm:pt modelId="{5AC4875C-FD18-914F-A627-C07D5959B1F8}" type="sibTrans" cxnId="{355D0E8A-463F-0145-B744-69BF6ED4D84F}">
      <dgm:prSet/>
      <dgm:spPr/>
      <dgm:t>
        <a:bodyPr/>
        <a:lstStyle/>
        <a:p>
          <a:endParaRPr lang="en-US"/>
        </a:p>
      </dgm:t>
    </dgm:pt>
    <dgm:pt modelId="{2502398C-C66B-BD4D-9DAE-F842BF18E196}">
      <dgm:prSet/>
      <dgm:spPr/>
      <dgm:t>
        <a:bodyPr/>
        <a:lstStyle/>
        <a:p>
          <a:r>
            <a:rPr lang="en-US" dirty="0" err="1"/>
            <a:t>Mở</a:t>
          </a:r>
          <a:r>
            <a:rPr lang="en-US" dirty="0"/>
            <a:t> </a:t>
          </a:r>
          <a:r>
            <a:rPr lang="en-US" dirty="0" err="1"/>
            <a:t>rộng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B80DC46D-69BD-9A4C-A892-23D9C709C51F}" type="parTrans" cxnId="{621E2FD9-B28C-9643-8A28-F0789B1B46CF}">
      <dgm:prSet/>
      <dgm:spPr/>
      <dgm:t>
        <a:bodyPr/>
        <a:lstStyle/>
        <a:p>
          <a:endParaRPr lang="en-US"/>
        </a:p>
      </dgm:t>
    </dgm:pt>
    <dgm:pt modelId="{72525D2D-8182-3E49-BC4C-9AEB9ED8EA2F}" type="sibTrans" cxnId="{621E2FD9-B28C-9643-8A28-F0789B1B46CF}">
      <dgm:prSet/>
      <dgm:spPr/>
      <dgm:t>
        <a:bodyPr/>
        <a:lstStyle/>
        <a:p>
          <a:endParaRPr lang="en-US"/>
        </a:p>
      </dgm:t>
    </dgm:pt>
    <dgm:pt modelId="{63956430-8C97-8448-B8C7-4882B880FA6D}">
      <dgm:prSet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cô</a:t>
          </a:r>
          <a:r>
            <a:rPr lang="en-US" dirty="0"/>
            <a:t> </a:t>
          </a:r>
          <a:r>
            <a:rPr lang="en-US" dirty="0" err="1"/>
            <a:t>phiếu</a:t>
          </a:r>
          <a:r>
            <a:rPr lang="en-US" dirty="0"/>
            <a:t> IPO</a:t>
          </a:r>
        </a:p>
      </dgm:t>
    </dgm:pt>
    <dgm:pt modelId="{4BAD0881-3E65-F84D-939C-95F0AAAE0A74}" type="parTrans" cxnId="{435F17A1-E6A9-0A47-ADB4-761AF6F70386}">
      <dgm:prSet/>
      <dgm:spPr/>
      <dgm:t>
        <a:bodyPr/>
        <a:lstStyle/>
        <a:p>
          <a:endParaRPr lang="en-US"/>
        </a:p>
      </dgm:t>
    </dgm:pt>
    <dgm:pt modelId="{095FB5F2-18D5-A640-A1EE-FC249856A4B0}" type="sibTrans" cxnId="{435F17A1-E6A9-0A47-ADB4-761AF6F70386}">
      <dgm:prSet/>
      <dgm:spPr/>
      <dgm:t>
        <a:bodyPr/>
        <a:lstStyle/>
        <a:p>
          <a:endParaRPr lang="en-US"/>
        </a:p>
      </dgm:t>
    </dgm:pt>
    <dgm:pt modelId="{E8A7F1D2-C455-0844-A5EC-A80863B1A0A2}" type="pres">
      <dgm:prSet presAssocID="{2CFF2816-DF30-9349-B51E-BE21727D1CE4}" presName="CompostProcess" presStyleCnt="0">
        <dgm:presLayoutVars>
          <dgm:dir/>
          <dgm:resizeHandles val="exact"/>
        </dgm:presLayoutVars>
      </dgm:prSet>
      <dgm:spPr/>
    </dgm:pt>
    <dgm:pt modelId="{51EA612A-DB96-554F-ABAF-255579558567}" type="pres">
      <dgm:prSet presAssocID="{2CFF2816-DF30-9349-B51E-BE21727D1CE4}" presName="arrow" presStyleLbl="bgShp" presStyleIdx="0" presStyleCnt="1"/>
      <dgm:spPr/>
    </dgm:pt>
    <dgm:pt modelId="{0AA57041-BAD4-3347-A79F-994299A7772F}" type="pres">
      <dgm:prSet presAssocID="{2CFF2816-DF30-9349-B51E-BE21727D1CE4}" presName="linearProcess" presStyleCnt="0"/>
      <dgm:spPr/>
    </dgm:pt>
    <dgm:pt modelId="{3811E897-00B8-334B-9461-4BC676418F70}" type="pres">
      <dgm:prSet presAssocID="{B3504684-60C1-334A-9786-BBF220B395AD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D6589-14C5-7648-8956-12D29B2A175C}" type="pres">
      <dgm:prSet presAssocID="{729923AE-9FB4-2B41-B806-D505A8F54802}" presName="sibTrans" presStyleCnt="0"/>
      <dgm:spPr/>
    </dgm:pt>
    <dgm:pt modelId="{2046316A-7034-2749-BA21-516444E6ED5F}" type="pres">
      <dgm:prSet presAssocID="{F42FA3DC-04BE-2A4E-8A8C-621E383364F0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DCDCE-C909-CA40-8FA7-885921840837}" type="pres">
      <dgm:prSet presAssocID="{0CEB3E94-1CDC-6441-A32E-AC97B571EE2B}" presName="sibTrans" presStyleCnt="0"/>
      <dgm:spPr/>
    </dgm:pt>
    <dgm:pt modelId="{5C1BA8A6-9D31-4548-B6BF-3118299E9430}" type="pres">
      <dgm:prSet presAssocID="{33417F97-C8CF-214C-8183-D5DE159F633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AB433-65FA-5A4B-ACB1-4CCEE2E2A8E0}" type="pres">
      <dgm:prSet presAssocID="{594BC435-3707-4E45-B3F9-403900281C86}" presName="sibTrans" presStyleCnt="0"/>
      <dgm:spPr/>
    </dgm:pt>
    <dgm:pt modelId="{BEC3B9B7-1161-F34B-8A61-88433C13B08D}" type="pres">
      <dgm:prSet presAssocID="{5902E052-DADC-114D-9516-9B58B1405AA3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23C589-FD20-6D4D-B111-BB94ACCB5853}" type="pres">
      <dgm:prSet presAssocID="{A8DD4F4E-7C93-5E4D-9D3E-57395ED4D7D3}" presName="sibTrans" presStyleCnt="0"/>
      <dgm:spPr/>
    </dgm:pt>
    <dgm:pt modelId="{A26BF551-DA10-CB40-A4B3-07E9363669EA}" type="pres">
      <dgm:prSet presAssocID="{6CCBC571-D996-E94C-8479-CFF71FC4E781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8A347-B958-4E49-A716-4CCDFB7CD205}" type="pres">
      <dgm:prSet presAssocID="{5AC4875C-FD18-914F-A627-C07D5959B1F8}" presName="sibTrans" presStyleCnt="0"/>
      <dgm:spPr/>
    </dgm:pt>
    <dgm:pt modelId="{8D78AF89-220A-0A4B-AC9B-428AFA015F8B}" type="pres">
      <dgm:prSet presAssocID="{2502398C-C66B-BD4D-9DAE-F842BF18E196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6C45F-E49A-004C-8F02-1A413A8426E4}" type="pres">
      <dgm:prSet presAssocID="{72525D2D-8182-3E49-BC4C-9AEB9ED8EA2F}" presName="sibTrans" presStyleCnt="0"/>
      <dgm:spPr/>
    </dgm:pt>
    <dgm:pt modelId="{3B6F3BF0-E060-594E-8802-3C94F69248E7}" type="pres">
      <dgm:prSet presAssocID="{63956430-8C97-8448-B8C7-4882B880FA6D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1E2FD9-B28C-9643-8A28-F0789B1B46CF}" srcId="{2CFF2816-DF30-9349-B51E-BE21727D1CE4}" destId="{2502398C-C66B-BD4D-9DAE-F842BF18E196}" srcOrd="5" destOrd="0" parTransId="{B80DC46D-69BD-9A4C-A892-23D9C709C51F}" sibTransId="{72525D2D-8182-3E49-BC4C-9AEB9ED8EA2F}"/>
    <dgm:cxn modelId="{22A8C4E0-2E45-1840-9F40-0F8C51567BEC}" type="presOf" srcId="{6CCBC571-D996-E94C-8479-CFF71FC4E781}" destId="{A26BF551-DA10-CB40-A4B3-07E9363669EA}" srcOrd="0" destOrd="0" presId="urn:microsoft.com/office/officeart/2005/8/layout/hProcess9"/>
    <dgm:cxn modelId="{C718068B-EED3-0A44-B3C8-B39011179F97}" type="presOf" srcId="{63956430-8C97-8448-B8C7-4882B880FA6D}" destId="{3B6F3BF0-E060-594E-8802-3C94F69248E7}" srcOrd="0" destOrd="0" presId="urn:microsoft.com/office/officeart/2005/8/layout/hProcess9"/>
    <dgm:cxn modelId="{550C2399-2CB7-A04D-8699-9A34A0DC43E0}" type="presOf" srcId="{F42FA3DC-04BE-2A4E-8A8C-621E383364F0}" destId="{2046316A-7034-2749-BA21-516444E6ED5F}" srcOrd="0" destOrd="0" presId="urn:microsoft.com/office/officeart/2005/8/layout/hProcess9"/>
    <dgm:cxn modelId="{53A98B3B-E0DB-754B-B86C-36D62276D5F5}" srcId="{2CFF2816-DF30-9349-B51E-BE21727D1CE4}" destId="{B3504684-60C1-334A-9786-BBF220B395AD}" srcOrd="0" destOrd="0" parTransId="{CDDDB440-7383-E94D-894F-176982BEAF7C}" sibTransId="{729923AE-9FB4-2B41-B806-D505A8F54802}"/>
    <dgm:cxn modelId="{39C334D7-83F4-B24D-BFC0-71A56C073FAE}" srcId="{2CFF2816-DF30-9349-B51E-BE21727D1CE4}" destId="{33417F97-C8CF-214C-8183-D5DE159F6337}" srcOrd="2" destOrd="0" parTransId="{452157FB-2822-4446-A728-F06FA77AC2ED}" sibTransId="{594BC435-3707-4E45-B3F9-403900281C86}"/>
    <dgm:cxn modelId="{355D0E8A-463F-0145-B744-69BF6ED4D84F}" srcId="{2CFF2816-DF30-9349-B51E-BE21727D1CE4}" destId="{6CCBC571-D996-E94C-8479-CFF71FC4E781}" srcOrd="4" destOrd="0" parTransId="{A9B11348-B8BB-4344-860A-F36A9798A9AC}" sibTransId="{5AC4875C-FD18-914F-A627-C07D5959B1F8}"/>
    <dgm:cxn modelId="{4A0191B1-8A3B-FC42-94FF-7C81A51D494D}" type="presOf" srcId="{2502398C-C66B-BD4D-9DAE-F842BF18E196}" destId="{8D78AF89-220A-0A4B-AC9B-428AFA015F8B}" srcOrd="0" destOrd="0" presId="urn:microsoft.com/office/officeart/2005/8/layout/hProcess9"/>
    <dgm:cxn modelId="{FD6EE752-FA42-044B-A09F-E25AB0080D61}" srcId="{2CFF2816-DF30-9349-B51E-BE21727D1CE4}" destId="{F42FA3DC-04BE-2A4E-8A8C-621E383364F0}" srcOrd="1" destOrd="0" parTransId="{8C339784-9AA4-6640-A31E-793C354DDAE2}" sibTransId="{0CEB3E94-1CDC-6441-A32E-AC97B571EE2B}"/>
    <dgm:cxn modelId="{435F17A1-E6A9-0A47-ADB4-761AF6F70386}" srcId="{2CFF2816-DF30-9349-B51E-BE21727D1CE4}" destId="{63956430-8C97-8448-B8C7-4882B880FA6D}" srcOrd="6" destOrd="0" parTransId="{4BAD0881-3E65-F84D-939C-95F0AAAE0A74}" sibTransId="{095FB5F2-18D5-A640-A1EE-FC249856A4B0}"/>
    <dgm:cxn modelId="{C8851F26-A222-EF4F-93D2-00EB6548DD1D}" type="presOf" srcId="{5902E052-DADC-114D-9516-9B58B1405AA3}" destId="{BEC3B9B7-1161-F34B-8A61-88433C13B08D}" srcOrd="0" destOrd="0" presId="urn:microsoft.com/office/officeart/2005/8/layout/hProcess9"/>
    <dgm:cxn modelId="{B4C45169-09CC-9D4B-828E-6782FB7EECE5}" type="presOf" srcId="{2CFF2816-DF30-9349-B51E-BE21727D1CE4}" destId="{E8A7F1D2-C455-0844-A5EC-A80863B1A0A2}" srcOrd="0" destOrd="0" presId="urn:microsoft.com/office/officeart/2005/8/layout/hProcess9"/>
    <dgm:cxn modelId="{E59665C3-DC91-1949-A35B-57491EF32032}" srcId="{2CFF2816-DF30-9349-B51E-BE21727D1CE4}" destId="{5902E052-DADC-114D-9516-9B58B1405AA3}" srcOrd="3" destOrd="0" parTransId="{35984072-A4AC-D543-8260-96507C8BFE53}" sibTransId="{A8DD4F4E-7C93-5E4D-9D3E-57395ED4D7D3}"/>
    <dgm:cxn modelId="{C26ADA7E-E5DA-DB4C-AC62-E17181BDECBC}" type="presOf" srcId="{33417F97-C8CF-214C-8183-D5DE159F6337}" destId="{5C1BA8A6-9D31-4548-B6BF-3118299E9430}" srcOrd="0" destOrd="0" presId="urn:microsoft.com/office/officeart/2005/8/layout/hProcess9"/>
    <dgm:cxn modelId="{B44F6541-4643-7D4B-B8A8-2EF3FD7A07B1}" type="presOf" srcId="{B3504684-60C1-334A-9786-BBF220B395AD}" destId="{3811E897-00B8-334B-9461-4BC676418F70}" srcOrd="0" destOrd="0" presId="urn:microsoft.com/office/officeart/2005/8/layout/hProcess9"/>
    <dgm:cxn modelId="{B45C1D48-87EF-DD40-B631-B1D3A3198986}" type="presParOf" srcId="{E8A7F1D2-C455-0844-A5EC-A80863B1A0A2}" destId="{51EA612A-DB96-554F-ABAF-255579558567}" srcOrd="0" destOrd="0" presId="urn:microsoft.com/office/officeart/2005/8/layout/hProcess9"/>
    <dgm:cxn modelId="{94240621-D68E-F540-9701-45EE7BED1C10}" type="presParOf" srcId="{E8A7F1D2-C455-0844-A5EC-A80863B1A0A2}" destId="{0AA57041-BAD4-3347-A79F-994299A7772F}" srcOrd="1" destOrd="0" presId="urn:microsoft.com/office/officeart/2005/8/layout/hProcess9"/>
    <dgm:cxn modelId="{D5D479CE-A5CD-5F41-8542-D60A1F6D424A}" type="presParOf" srcId="{0AA57041-BAD4-3347-A79F-994299A7772F}" destId="{3811E897-00B8-334B-9461-4BC676418F70}" srcOrd="0" destOrd="0" presId="urn:microsoft.com/office/officeart/2005/8/layout/hProcess9"/>
    <dgm:cxn modelId="{AFF69E1C-680C-114B-9BDB-0D7937C274B9}" type="presParOf" srcId="{0AA57041-BAD4-3347-A79F-994299A7772F}" destId="{3D9D6589-14C5-7648-8956-12D29B2A175C}" srcOrd="1" destOrd="0" presId="urn:microsoft.com/office/officeart/2005/8/layout/hProcess9"/>
    <dgm:cxn modelId="{95C85F26-DC5A-F44D-A6A6-0525DB228023}" type="presParOf" srcId="{0AA57041-BAD4-3347-A79F-994299A7772F}" destId="{2046316A-7034-2749-BA21-516444E6ED5F}" srcOrd="2" destOrd="0" presId="urn:microsoft.com/office/officeart/2005/8/layout/hProcess9"/>
    <dgm:cxn modelId="{F1B129CC-5234-D441-A956-772D394C0FF4}" type="presParOf" srcId="{0AA57041-BAD4-3347-A79F-994299A7772F}" destId="{8FCDCDCE-C909-CA40-8FA7-885921840837}" srcOrd="3" destOrd="0" presId="urn:microsoft.com/office/officeart/2005/8/layout/hProcess9"/>
    <dgm:cxn modelId="{720492E7-CFF2-AA41-873B-C8E6B8A16BF1}" type="presParOf" srcId="{0AA57041-BAD4-3347-A79F-994299A7772F}" destId="{5C1BA8A6-9D31-4548-B6BF-3118299E9430}" srcOrd="4" destOrd="0" presId="urn:microsoft.com/office/officeart/2005/8/layout/hProcess9"/>
    <dgm:cxn modelId="{FBB97FFE-11CD-0F4E-9306-DDA420F0B128}" type="presParOf" srcId="{0AA57041-BAD4-3347-A79F-994299A7772F}" destId="{4DFAB433-65FA-5A4B-ACB1-4CCEE2E2A8E0}" srcOrd="5" destOrd="0" presId="urn:microsoft.com/office/officeart/2005/8/layout/hProcess9"/>
    <dgm:cxn modelId="{6B1A218F-2E6C-7546-A36D-E8BBA9975672}" type="presParOf" srcId="{0AA57041-BAD4-3347-A79F-994299A7772F}" destId="{BEC3B9B7-1161-F34B-8A61-88433C13B08D}" srcOrd="6" destOrd="0" presId="urn:microsoft.com/office/officeart/2005/8/layout/hProcess9"/>
    <dgm:cxn modelId="{52CFEE8C-8E31-D443-AB1C-78CFE98262BD}" type="presParOf" srcId="{0AA57041-BAD4-3347-A79F-994299A7772F}" destId="{D423C589-FD20-6D4D-B111-BB94ACCB5853}" srcOrd="7" destOrd="0" presId="urn:microsoft.com/office/officeart/2005/8/layout/hProcess9"/>
    <dgm:cxn modelId="{C4D8B61C-D28B-064B-BAC1-8936492CDFE2}" type="presParOf" srcId="{0AA57041-BAD4-3347-A79F-994299A7772F}" destId="{A26BF551-DA10-CB40-A4B3-07E9363669EA}" srcOrd="8" destOrd="0" presId="urn:microsoft.com/office/officeart/2005/8/layout/hProcess9"/>
    <dgm:cxn modelId="{9E0B0113-BE39-A44B-944C-7331A9AE6A91}" type="presParOf" srcId="{0AA57041-BAD4-3347-A79F-994299A7772F}" destId="{40A8A347-B958-4E49-A716-4CCDFB7CD205}" srcOrd="9" destOrd="0" presId="urn:microsoft.com/office/officeart/2005/8/layout/hProcess9"/>
    <dgm:cxn modelId="{B67E87DE-29A9-744A-B5D4-077EE63B9C50}" type="presParOf" srcId="{0AA57041-BAD4-3347-A79F-994299A7772F}" destId="{8D78AF89-220A-0A4B-AC9B-428AFA015F8B}" srcOrd="10" destOrd="0" presId="urn:microsoft.com/office/officeart/2005/8/layout/hProcess9"/>
    <dgm:cxn modelId="{31A761E4-A819-E84A-B081-736A62F5775E}" type="presParOf" srcId="{0AA57041-BAD4-3347-A79F-994299A7772F}" destId="{7C76C45F-E49A-004C-8F02-1A413A8426E4}" srcOrd="11" destOrd="0" presId="urn:microsoft.com/office/officeart/2005/8/layout/hProcess9"/>
    <dgm:cxn modelId="{2E647E8D-C3DE-734D-9434-9DB36833EB09}" type="presParOf" srcId="{0AA57041-BAD4-3347-A79F-994299A7772F}" destId="{3B6F3BF0-E060-594E-8802-3C94F69248E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418435-31FE-3F41-BF65-B8B9A3D4511E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BF9C02-DB00-0D43-897D-075B257BC0A7}">
      <dgm:prSet/>
      <dgm:spPr/>
      <dgm:t>
        <a:bodyPr/>
        <a:lstStyle/>
        <a:p>
          <a:pPr rtl="0"/>
          <a:r>
            <a:rPr lang="en-US" b="1" dirty="0" err="1"/>
            <a:t>Kế</a:t>
          </a:r>
          <a:r>
            <a:rPr lang="en-US" b="1" dirty="0"/>
            <a:t> </a:t>
          </a:r>
          <a:r>
            <a:rPr lang="en-US" b="1" dirty="0" err="1"/>
            <a:t>hoạch</a:t>
          </a:r>
          <a:r>
            <a:rPr lang="en-US" b="1" dirty="0"/>
            <a:t> </a:t>
          </a:r>
          <a:r>
            <a:rPr lang="en-US" b="1" dirty="0" err="1"/>
            <a:t>kinh</a:t>
          </a:r>
          <a:r>
            <a:rPr lang="en-US" b="1" dirty="0"/>
            <a:t> </a:t>
          </a:r>
          <a:r>
            <a:rPr lang="en-US" b="1" dirty="0" err="1"/>
            <a:t>doanh</a:t>
          </a:r>
          <a:endParaRPr lang="en-US" b="1" dirty="0"/>
        </a:p>
      </dgm:t>
    </dgm:pt>
    <dgm:pt modelId="{8AD184FE-BCFC-614E-8A01-6F3E0842F1B0}" type="parTrans" cxnId="{7DD7A1FC-A161-3048-9824-EFD5AA5C7231}">
      <dgm:prSet/>
      <dgm:spPr/>
      <dgm:t>
        <a:bodyPr/>
        <a:lstStyle/>
        <a:p>
          <a:endParaRPr lang="en-US"/>
        </a:p>
      </dgm:t>
    </dgm:pt>
    <dgm:pt modelId="{C4E76A8D-9638-934F-98C5-1FCD4C7593DF}" type="sibTrans" cxnId="{7DD7A1FC-A161-3048-9824-EFD5AA5C7231}">
      <dgm:prSet/>
      <dgm:spPr/>
      <dgm:t>
        <a:bodyPr/>
        <a:lstStyle/>
        <a:p>
          <a:endParaRPr lang="en-US"/>
        </a:p>
      </dgm:t>
    </dgm:pt>
    <dgm:pt modelId="{D875051F-1246-FD4E-93A6-42D34E4B6CC9}">
      <dgm:prSet/>
      <dgm:spPr/>
      <dgm:t>
        <a:bodyPr/>
        <a:lstStyle/>
        <a:p>
          <a:pPr rtl="0"/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tiêu</a:t>
          </a:r>
          <a:endParaRPr lang="en-US" dirty="0"/>
        </a:p>
      </dgm:t>
    </dgm:pt>
    <dgm:pt modelId="{7FF91BCE-16B9-AC4B-A04D-03B50224C20C}" type="parTrans" cxnId="{302508EB-CA54-8348-99FC-0469FA37B019}">
      <dgm:prSet/>
      <dgm:spPr/>
      <dgm:t>
        <a:bodyPr/>
        <a:lstStyle/>
        <a:p>
          <a:endParaRPr lang="en-US"/>
        </a:p>
      </dgm:t>
    </dgm:pt>
    <dgm:pt modelId="{AF9F2D90-B642-014D-96E7-A0854FC7C9C9}" type="sibTrans" cxnId="{302508EB-CA54-8348-99FC-0469FA37B019}">
      <dgm:prSet/>
      <dgm:spPr/>
      <dgm:t>
        <a:bodyPr/>
        <a:lstStyle/>
        <a:p>
          <a:endParaRPr lang="en-US"/>
        </a:p>
      </dgm:t>
    </dgm:pt>
    <dgm:pt modelId="{9850DA75-F3D3-7348-A9A7-1F54F7A4B945}">
      <dgm:prSet/>
      <dgm:spPr/>
      <dgm:t>
        <a:bodyPr/>
        <a:lstStyle/>
        <a:p>
          <a:pPr rtl="0"/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endParaRPr lang="en-US" dirty="0"/>
        </a:p>
      </dgm:t>
    </dgm:pt>
    <dgm:pt modelId="{64759C9D-87BF-1942-A8A7-BDBCA4761C38}" type="parTrans" cxnId="{B95D3CB8-2EDD-AD41-A28B-B692FF823095}">
      <dgm:prSet/>
      <dgm:spPr/>
      <dgm:t>
        <a:bodyPr/>
        <a:lstStyle/>
        <a:p>
          <a:endParaRPr lang="en-US"/>
        </a:p>
      </dgm:t>
    </dgm:pt>
    <dgm:pt modelId="{728D0F30-9F71-444A-B600-5CE03837C1C4}" type="sibTrans" cxnId="{B95D3CB8-2EDD-AD41-A28B-B692FF823095}">
      <dgm:prSet/>
      <dgm:spPr/>
      <dgm:t>
        <a:bodyPr/>
        <a:lstStyle/>
        <a:p>
          <a:endParaRPr lang="en-US"/>
        </a:p>
      </dgm:t>
    </dgm:pt>
    <dgm:pt modelId="{0D450AF2-BD67-864F-9F0F-F521936CB6E5}">
      <dgm:prSet/>
      <dgm:spPr/>
      <dgm:t>
        <a:bodyPr/>
        <a:lstStyle/>
        <a:p>
          <a:pPr rtl="0"/>
          <a:r>
            <a:rPr lang="en-US" dirty="0" err="1"/>
            <a:t>Nguồn</a:t>
          </a:r>
          <a:r>
            <a:rPr lang="en-US" dirty="0"/>
            <a:t> </a:t>
          </a:r>
          <a:r>
            <a:rPr lang="en-US" dirty="0" err="1"/>
            <a:t>lực</a:t>
          </a:r>
          <a:endParaRPr lang="en-US" dirty="0"/>
        </a:p>
      </dgm:t>
    </dgm:pt>
    <dgm:pt modelId="{30819B4C-CD82-9546-9B40-3C22E70C2948}" type="parTrans" cxnId="{489E58D1-614B-2549-A5B8-4DAD388B83EE}">
      <dgm:prSet/>
      <dgm:spPr/>
      <dgm:t>
        <a:bodyPr/>
        <a:lstStyle/>
        <a:p>
          <a:endParaRPr lang="en-US"/>
        </a:p>
      </dgm:t>
    </dgm:pt>
    <dgm:pt modelId="{87AAC3C4-31E3-6345-98A9-80765151E7DF}" type="sibTrans" cxnId="{489E58D1-614B-2549-A5B8-4DAD388B83EE}">
      <dgm:prSet/>
      <dgm:spPr/>
      <dgm:t>
        <a:bodyPr/>
        <a:lstStyle/>
        <a:p>
          <a:endParaRPr lang="en-US"/>
        </a:p>
      </dgm:t>
    </dgm:pt>
    <dgm:pt modelId="{7D457C53-672F-DB4A-8525-9C62F7313387}">
      <dgm:prSet/>
      <dgm:spPr/>
      <dgm:t>
        <a:bodyPr/>
        <a:lstStyle/>
        <a:p>
          <a:pPr rtl="0"/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lực</a:t>
          </a:r>
          <a:endParaRPr lang="en-US" dirty="0"/>
        </a:p>
      </dgm:t>
    </dgm:pt>
    <dgm:pt modelId="{C262A9A7-C22A-D946-9F2D-2B7BE21449DA}" type="parTrans" cxnId="{8E1517FD-D525-5B49-9A10-5F1DE90408ED}">
      <dgm:prSet/>
      <dgm:spPr/>
      <dgm:t>
        <a:bodyPr/>
        <a:lstStyle/>
        <a:p>
          <a:endParaRPr lang="en-US"/>
        </a:p>
      </dgm:t>
    </dgm:pt>
    <dgm:pt modelId="{9562EE52-ACBB-4B4E-BDA3-D5E48A0A6022}" type="sibTrans" cxnId="{8E1517FD-D525-5B49-9A10-5F1DE90408ED}">
      <dgm:prSet/>
      <dgm:spPr/>
      <dgm:t>
        <a:bodyPr/>
        <a:lstStyle/>
        <a:p>
          <a:endParaRPr lang="en-US"/>
        </a:p>
      </dgm:t>
    </dgm:pt>
    <dgm:pt modelId="{75702ACD-8F69-7645-9A90-B33CF309A1ED}">
      <dgm:prSet/>
      <dgm:spPr/>
      <dgm:t>
        <a:bodyPr/>
        <a:lstStyle/>
        <a:p>
          <a:pPr rtl="0"/>
          <a:r>
            <a:rPr lang="en-US" dirty="0" err="1"/>
            <a:t>Tài</a:t>
          </a:r>
          <a:r>
            <a:rPr lang="en-US" dirty="0"/>
            <a:t> </a:t>
          </a:r>
          <a:r>
            <a:rPr lang="en-US" dirty="0" err="1"/>
            <a:t>chính</a:t>
          </a:r>
          <a:endParaRPr lang="en-US" dirty="0"/>
        </a:p>
      </dgm:t>
    </dgm:pt>
    <dgm:pt modelId="{37A130C6-B3FF-2F4C-BE7D-B60DE36B1402}" type="parTrans" cxnId="{FB1B717F-0AC5-3A49-AFCD-B154444182FE}">
      <dgm:prSet/>
      <dgm:spPr/>
      <dgm:t>
        <a:bodyPr/>
        <a:lstStyle/>
        <a:p>
          <a:endParaRPr lang="en-US"/>
        </a:p>
      </dgm:t>
    </dgm:pt>
    <dgm:pt modelId="{3CD489A9-F2DD-024F-A029-65D7C5F397F8}" type="sibTrans" cxnId="{FB1B717F-0AC5-3A49-AFCD-B154444182FE}">
      <dgm:prSet/>
      <dgm:spPr/>
      <dgm:t>
        <a:bodyPr/>
        <a:lstStyle/>
        <a:p>
          <a:endParaRPr lang="en-US"/>
        </a:p>
      </dgm:t>
    </dgm:pt>
    <dgm:pt modelId="{654CF124-7674-0D46-A11D-44B9B6286EE5}">
      <dgm:prSet/>
      <dgm:spPr/>
      <dgm:t>
        <a:bodyPr/>
        <a:lstStyle/>
        <a:p>
          <a:pPr rtl="0"/>
          <a:r>
            <a:rPr lang="en-US" dirty="0"/>
            <a:t>Marketing</a:t>
          </a:r>
        </a:p>
      </dgm:t>
    </dgm:pt>
    <dgm:pt modelId="{4DCB9AC0-0571-1544-85ED-6142CEC7829A}" type="parTrans" cxnId="{04B5B5CD-A985-D645-BC39-D9008749FE4E}">
      <dgm:prSet/>
      <dgm:spPr/>
      <dgm:t>
        <a:bodyPr/>
        <a:lstStyle/>
        <a:p>
          <a:endParaRPr lang="en-US"/>
        </a:p>
      </dgm:t>
    </dgm:pt>
    <dgm:pt modelId="{44D6F96A-25C0-AD4C-A167-E95A12E59B87}" type="sibTrans" cxnId="{04B5B5CD-A985-D645-BC39-D9008749FE4E}">
      <dgm:prSet/>
      <dgm:spPr/>
      <dgm:t>
        <a:bodyPr/>
        <a:lstStyle/>
        <a:p>
          <a:endParaRPr lang="en-US"/>
        </a:p>
      </dgm:t>
    </dgm:pt>
    <dgm:pt modelId="{22BA2AE0-CFE0-C840-8FBE-6B9AFDA3971A}">
      <dgm:prSet/>
      <dgm:spPr/>
      <dgm:t>
        <a:bodyPr/>
        <a:lstStyle/>
        <a:p>
          <a:pPr rtl="0"/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xuất</a:t>
          </a:r>
          <a:endParaRPr lang="en-US" dirty="0"/>
        </a:p>
      </dgm:t>
    </dgm:pt>
    <dgm:pt modelId="{D7C812BE-35B6-4B49-844E-26C9854737AD}" type="parTrans" cxnId="{398EF59C-507C-4342-8A0D-FD7C64A3360D}">
      <dgm:prSet/>
      <dgm:spPr/>
      <dgm:t>
        <a:bodyPr/>
        <a:lstStyle/>
        <a:p>
          <a:endParaRPr lang="en-US"/>
        </a:p>
      </dgm:t>
    </dgm:pt>
    <dgm:pt modelId="{4233560D-AFBA-5F4F-9BA2-72EDE5E54A5A}" type="sibTrans" cxnId="{398EF59C-507C-4342-8A0D-FD7C64A3360D}">
      <dgm:prSet/>
      <dgm:spPr/>
      <dgm:t>
        <a:bodyPr/>
        <a:lstStyle/>
        <a:p>
          <a:endParaRPr lang="en-US"/>
        </a:p>
      </dgm:t>
    </dgm:pt>
    <dgm:pt modelId="{A760ECDE-A079-D140-B825-10E450264312}" type="pres">
      <dgm:prSet presAssocID="{BE418435-31FE-3F41-BF65-B8B9A3D4511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839437-9975-1F4E-A204-F4778434A4A9}" type="pres">
      <dgm:prSet presAssocID="{E1BF9C02-DB00-0D43-897D-075B257BC0A7}" presName="singleCycle" presStyleCnt="0"/>
      <dgm:spPr/>
    </dgm:pt>
    <dgm:pt modelId="{A497E6B5-7F99-2A4A-B95C-9285D2F18CD9}" type="pres">
      <dgm:prSet presAssocID="{E1BF9C02-DB00-0D43-897D-075B257BC0A7}" presName="singleCenter" presStyleLbl="node1" presStyleIdx="0" presStyleCnt="8" custScaleX="13279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4DA1C663-B9ED-1347-874B-5EF3AF181232}" type="pres">
      <dgm:prSet presAssocID="{7FF91BCE-16B9-AC4B-A04D-03B50224C20C}" presName="Name56" presStyleLbl="parChTrans1D2" presStyleIdx="0" presStyleCnt="7"/>
      <dgm:spPr/>
      <dgm:t>
        <a:bodyPr/>
        <a:lstStyle/>
        <a:p>
          <a:endParaRPr lang="en-US"/>
        </a:p>
      </dgm:t>
    </dgm:pt>
    <dgm:pt modelId="{89770DAA-E30E-4A45-886B-42001855CE79}" type="pres">
      <dgm:prSet presAssocID="{D875051F-1246-FD4E-93A6-42D34E4B6CC9}" presName="text0" presStyleLbl="node1" presStyleIdx="1" presStyleCnt="8" custScaleX="1661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5FDBD-2779-8C45-88C4-B4E21F2682CB}" type="pres">
      <dgm:prSet presAssocID="{64759C9D-87BF-1942-A8A7-BDBCA4761C38}" presName="Name56" presStyleLbl="parChTrans1D2" presStyleIdx="1" presStyleCnt="7"/>
      <dgm:spPr/>
      <dgm:t>
        <a:bodyPr/>
        <a:lstStyle/>
        <a:p>
          <a:endParaRPr lang="en-US"/>
        </a:p>
      </dgm:t>
    </dgm:pt>
    <dgm:pt modelId="{57E95C2D-7D43-C648-896F-3BB0B2673279}" type="pres">
      <dgm:prSet presAssocID="{9850DA75-F3D3-7348-A9A7-1F54F7A4B945}" presName="text0" presStyleLbl="node1" presStyleIdx="2" presStyleCnt="8" custScaleX="281931" custRadScaleRad="139561" custRadScaleInc="42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060A6-DC5B-EA4B-82B4-C90A7318A59A}" type="pres">
      <dgm:prSet presAssocID="{30819B4C-CD82-9546-9B40-3C22E70C2948}" presName="Name56" presStyleLbl="parChTrans1D2" presStyleIdx="2" presStyleCnt="7"/>
      <dgm:spPr/>
      <dgm:t>
        <a:bodyPr/>
        <a:lstStyle/>
        <a:p>
          <a:endParaRPr lang="en-US"/>
        </a:p>
      </dgm:t>
    </dgm:pt>
    <dgm:pt modelId="{E4ED4476-97C2-D742-9AF8-E482A3339ED4}" type="pres">
      <dgm:prSet presAssocID="{0D450AF2-BD67-864F-9F0F-F521936CB6E5}" presName="text0" presStyleLbl="node1" presStyleIdx="3" presStyleCnt="8" custScaleX="243549" custRadScaleRad="136567" custRadScaleInc="-1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7F360-81E5-0348-BB79-9928CF94DF51}" type="pres">
      <dgm:prSet presAssocID="{C262A9A7-C22A-D946-9F2D-2B7BE21449DA}" presName="Name56" presStyleLbl="parChTrans1D2" presStyleIdx="3" presStyleCnt="7"/>
      <dgm:spPr/>
      <dgm:t>
        <a:bodyPr/>
        <a:lstStyle/>
        <a:p>
          <a:endParaRPr lang="en-US"/>
        </a:p>
      </dgm:t>
    </dgm:pt>
    <dgm:pt modelId="{7EF103CC-A6C0-8448-B9C9-15B086722027}" type="pres">
      <dgm:prSet presAssocID="{7D457C53-672F-DB4A-8525-9C62F7313387}" presName="text0" presStyleLbl="node1" presStyleIdx="4" presStyleCnt="8" custScaleX="225849" custRadScaleRad="117549" custRadScaleInc="-5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4DE70-0889-1545-811C-132A866E8FFF}" type="pres">
      <dgm:prSet presAssocID="{37A130C6-B3FF-2F4C-BE7D-B60DE36B1402}" presName="Name56" presStyleLbl="parChTrans1D2" presStyleIdx="4" presStyleCnt="7"/>
      <dgm:spPr/>
      <dgm:t>
        <a:bodyPr/>
        <a:lstStyle/>
        <a:p>
          <a:endParaRPr lang="en-US"/>
        </a:p>
      </dgm:t>
    </dgm:pt>
    <dgm:pt modelId="{B7060D79-1C54-C840-B87F-27A35EEE93E6}" type="pres">
      <dgm:prSet presAssocID="{75702ACD-8F69-7645-9A90-B33CF309A1ED}" presName="text0" presStyleLbl="node1" presStyleIdx="5" presStyleCnt="8" custScaleX="233260" custRadScaleRad="123594" custRadScaleInc="68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58800-023B-334D-BE23-E8FC5863C844}" type="pres">
      <dgm:prSet presAssocID="{4DCB9AC0-0571-1544-85ED-6142CEC7829A}" presName="Name56" presStyleLbl="parChTrans1D2" presStyleIdx="5" presStyleCnt="7"/>
      <dgm:spPr/>
      <dgm:t>
        <a:bodyPr/>
        <a:lstStyle/>
        <a:p>
          <a:endParaRPr lang="en-US"/>
        </a:p>
      </dgm:t>
    </dgm:pt>
    <dgm:pt modelId="{B97D7FF3-06F8-D947-A5B4-E62E7F2EE115}" type="pres">
      <dgm:prSet presAssocID="{654CF124-7674-0D46-A11D-44B9B6286EE5}" presName="text0" presStyleLbl="node1" presStyleIdx="6" presStyleCnt="8" custScaleX="186705" custRadScaleRad="124978" custRadScaleInc="118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E54DE-B946-8B49-B844-A9D78C007C89}" type="pres">
      <dgm:prSet presAssocID="{D7C812BE-35B6-4B49-844E-26C9854737AD}" presName="Name56" presStyleLbl="parChTrans1D2" presStyleIdx="6" presStyleCnt="7"/>
      <dgm:spPr/>
      <dgm:t>
        <a:bodyPr/>
        <a:lstStyle/>
        <a:p>
          <a:endParaRPr lang="en-US"/>
        </a:p>
      </dgm:t>
    </dgm:pt>
    <dgm:pt modelId="{00626006-0393-6F45-89AD-3C77FAB9AD27}" type="pres">
      <dgm:prSet presAssocID="{22BA2AE0-CFE0-C840-8FBE-6B9AFDA3971A}" presName="text0" presStyleLbl="node1" presStyleIdx="7" presStyleCnt="8" custScaleX="189527" custRadScaleRad="136904" custRadScaleInc="-46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D4754A-BE59-1E42-85B2-3A932B739886}" type="presOf" srcId="{0D450AF2-BD67-864F-9F0F-F521936CB6E5}" destId="{E4ED4476-97C2-D742-9AF8-E482A3339ED4}" srcOrd="0" destOrd="0" presId="urn:microsoft.com/office/officeart/2008/layout/RadialCluster"/>
    <dgm:cxn modelId="{489E58D1-614B-2549-A5B8-4DAD388B83EE}" srcId="{E1BF9C02-DB00-0D43-897D-075B257BC0A7}" destId="{0D450AF2-BD67-864F-9F0F-F521936CB6E5}" srcOrd="2" destOrd="0" parTransId="{30819B4C-CD82-9546-9B40-3C22E70C2948}" sibTransId="{87AAC3C4-31E3-6345-98A9-80765151E7DF}"/>
    <dgm:cxn modelId="{7DD7A1FC-A161-3048-9824-EFD5AA5C7231}" srcId="{BE418435-31FE-3F41-BF65-B8B9A3D4511E}" destId="{E1BF9C02-DB00-0D43-897D-075B257BC0A7}" srcOrd="0" destOrd="0" parTransId="{8AD184FE-BCFC-614E-8A01-6F3E0842F1B0}" sibTransId="{C4E76A8D-9638-934F-98C5-1FCD4C7593DF}"/>
    <dgm:cxn modelId="{BB8166CA-B636-664A-BBF4-AA6B9AB44F29}" type="presOf" srcId="{D7C812BE-35B6-4B49-844E-26C9854737AD}" destId="{DB9E54DE-B946-8B49-B844-A9D78C007C89}" srcOrd="0" destOrd="0" presId="urn:microsoft.com/office/officeart/2008/layout/RadialCluster"/>
    <dgm:cxn modelId="{D0B5C3B0-A82C-5B40-8530-FF968A3F8E0A}" type="presOf" srcId="{BE418435-31FE-3F41-BF65-B8B9A3D4511E}" destId="{A760ECDE-A079-D140-B825-10E450264312}" srcOrd="0" destOrd="0" presId="urn:microsoft.com/office/officeart/2008/layout/RadialCluster"/>
    <dgm:cxn modelId="{86C60EE6-6E08-0D48-98D0-57248115965A}" type="presOf" srcId="{654CF124-7674-0D46-A11D-44B9B6286EE5}" destId="{B97D7FF3-06F8-D947-A5B4-E62E7F2EE115}" srcOrd="0" destOrd="0" presId="urn:microsoft.com/office/officeart/2008/layout/RadialCluster"/>
    <dgm:cxn modelId="{54C17592-2C2C-D042-9DB6-0546A58154FC}" type="presOf" srcId="{37A130C6-B3FF-2F4C-BE7D-B60DE36B1402}" destId="{BAF4DE70-0889-1545-811C-132A866E8FFF}" srcOrd="0" destOrd="0" presId="urn:microsoft.com/office/officeart/2008/layout/RadialCluster"/>
    <dgm:cxn modelId="{B6522002-AF78-9245-A926-C5751A00A678}" type="presOf" srcId="{64759C9D-87BF-1942-A8A7-BDBCA4761C38}" destId="{3FE5FDBD-2779-8C45-88C4-B4E21F2682CB}" srcOrd="0" destOrd="0" presId="urn:microsoft.com/office/officeart/2008/layout/RadialCluster"/>
    <dgm:cxn modelId="{8E1517FD-D525-5B49-9A10-5F1DE90408ED}" srcId="{E1BF9C02-DB00-0D43-897D-075B257BC0A7}" destId="{7D457C53-672F-DB4A-8525-9C62F7313387}" srcOrd="3" destOrd="0" parTransId="{C262A9A7-C22A-D946-9F2D-2B7BE21449DA}" sibTransId="{9562EE52-ACBB-4B4E-BDA3-D5E48A0A6022}"/>
    <dgm:cxn modelId="{AD39C569-4DE5-6046-8919-7ED4F3C30918}" type="presOf" srcId="{75702ACD-8F69-7645-9A90-B33CF309A1ED}" destId="{B7060D79-1C54-C840-B87F-27A35EEE93E6}" srcOrd="0" destOrd="0" presId="urn:microsoft.com/office/officeart/2008/layout/RadialCluster"/>
    <dgm:cxn modelId="{01CB8D36-3A6F-EC40-9C48-71A2A5816575}" type="presOf" srcId="{9850DA75-F3D3-7348-A9A7-1F54F7A4B945}" destId="{57E95C2D-7D43-C648-896F-3BB0B2673279}" srcOrd="0" destOrd="0" presId="urn:microsoft.com/office/officeart/2008/layout/RadialCluster"/>
    <dgm:cxn modelId="{B17B1B33-CC1C-924B-9A2D-F22E3105DC42}" type="presOf" srcId="{E1BF9C02-DB00-0D43-897D-075B257BC0A7}" destId="{A497E6B5-7F99-2A4A-B95C-9285D2F18CD9}" srcOrd="0" destOrd="0" presId="urn:microsoft.com/office/officeart/2008/layout/RadialCluster"/>
    <dgm:cxn modelId="{04B5B5CD-A985-D645-BC39-D9008749FE4E}" srcId="{E1BF9C02-DB00-0D43-897D-075B257BC0A7}" destId="{654CF124-7674-0D46-A11D-44B9B6286EE5}" srcOrd="5" destOrd="0" parTransId="{4DCB9AC0-0571-1544-85ED-6142CEC7829A}" sibTransId="{44D6F96A-25C0-AD4C-A167-E95A12E59B87}"/>
    <dgm:cxn modelId="{FB1B717F-0AC5-3A49-AFCD-B154444182FE}" srcId="{E1BF9C02-DB00-0D43-897D-075B257BC0A7}" destId="{75702ACD-8F69-7645-9A90-B33CF309A1ED}" srcOrd="4" destOrd="0" parTransId="{37A130C6-B3FF-2F4C-BE7D-B60DE36B1402}" sibTransId="{3CD489A9-F2DD-024F-A029-65D7C5F397F8}"/>
    <dgm:cxn modelId="{302508EB-CA54-8348-99FC-0469FA37B019}" srcId="{E1BF9C02-DB00-0D43-897D-075B257BC0A7}" destId="{D875051F-1246-FD4E-93A6-42D34E4B6CC9}" srcOrd="0" destOrd="0" parTransId="{7FF91BCE-16B9-AC4B-A04D-03B50224C20C}" sibTransId="{AF9F2D90-B642-014D-96E7-A0854FC7C9C9}"/>
    <dgm:cxn modelId="{B95D3CB8-2EDD-AD41-A28B-B692FF823095}" srcId="{E1BF9C02-DB00-0D43-897D-075B257BC0A7}" destId="{9850DA75-F3D3-7348-A9A7-1F54F7A4B945}" srcOrd="1" destOrd="0" parTransId="{64759C9D-87BF-1942-A8A7-BDBCA4761C38}" sibTransId="{728D0F30-9F71-444A-B600-5CE03837C1C4}"/>
    <dgm:cxn modelId="{438E1021-69E9-0445-A823-92281CC8689B}" type="presOf" srcId="{7D457C53-672F-DB4A-8525-9C62F7313387}" destId="{7EF103CC-A6C0-8448-B9C9-15B086722027}" srcOrd="0" destOrd="0" presId="urn:microsoft.com/office/officeart/2008/layout/RadialCluster"/>
    <dgm:cxn modelId="{F5639025-AAF3-AC40-A9E1-B9230E9CB2FC}" type="presOf" srcId="{30819B4C-CD82-9546-9B40-3C22E70C2948}" destId="{931060A6-DC5B-EA4B-82B4-C90A7318A59A}" srcOrd="0" destOrd="0" presId="urn:microsoft.com/office/officeart/2008/layout/RadialCluster"/>
    <dgm:cxn modelId="{3E242B00-5519-AE4D-9123-2D0704B134F8}" type="presOf" srcId="{22BA2AE0-CFE0-C840-8FBE-6B9AFDA3971A}" destId="{00626006-0393-6F45-89AD-3C77FAB9AD27}" srcOrd="0" destOrd="0" presId="urn:microsoft.com/office/officeart/2008/layout/RadialCluster"/>
    <dgm:cxn modelId="{1CD08959-AABA-D74A-9C63-76A28FB3BCEE}" type="presOf" srcId="{C262A9A7-C22A-D946-9F2D-2B7BE21449DA}" destId="{1727F360-81E5-0348-BB79-9928CF94DF51}" srcOrd="0" destOrd="0" presId="urn:microsoft.com/office/officeart/2008/layout/RadialCluster"/>
    <dgm:cxn modelId="{92353F56-B884-AF4A-80C9-8A69EA605189}" type="presOf" srcId="{4DCB9AC0-0571-1544-85ED-6142CEC7829A}" destId="{28F58800-023B-334D-BE23-E8FC5863C844}" srcOrd="0" destOrd="0" presId="urn:microsoft.com/office/officeart/2008/layout/RadialCluster"/>
    <dgm:cxn modelId="{398EF59C-507C-4342-8A0D-FD7C64A3360D}" srcId="{E1BF9C02-DB00-0D43-897D-075B257BC0A7}" destId="{22BA2AE0-CFE0-C840-8FBE-6B9AFDA3971A}" srcOrd="6" destOrd="0" parTransId="{D7C812BE-35B6-4B49-844E-26C9854737AD}" sibTransId="{4233560D-AFBA-5F4F-9BA2-72EDE5E54A5A}"/>
    <dgm:cxn modelId="{6E40A354-629A-AF43-8093-5C288A27A407}" type="presOf" srcId="{7FF91BCE-16B9-AC4B-A04D-03B50224C20C}" destId="{4DA1C663-B9ED-1347-874B-5EF3AF181232}" srcOrd="0" destOrd="0" presId="urn:microsoft.com/office/officeart/2008/layout/RadialCluster"/>
    <dgm:cxn modelId="{7F846F69-E69D-5347-872B-32928E461FD2}" type="presOf" srcId="{D875051F-1246-FD4E-93A6-42D34E4B6CC9}" destId="{89770DAA-E30E-4A45-886B-42001855CE79}" srcOrd="0" destOrd="0" presId="urn:microsoft.com/office/officeart/2008/layout/RadialCluster"/>
    <dgm:cxn modelId="{14A30383-6D72-FE41-ACE3-B77DB6E9D3AE}" type="presParOf" srcId="{A760ECDE-A079-D140-B825-10E450264312}" destId="{10839437-9975-1F4E-A204-F4778434A4A9}" srcOrd="0" destOrd="0" presId="urn:microsoft.com/office/officeart/2008/layout/RadialCluster"/>
    <dgm:cxn modelId="{CE2826E2-A9B1-6C4E-9961-77F020AB7A6E}" type="presParOf" srcId="{10839437-9975-1F4E-A204-F4778434A4A9}" destId="{A497E6B5-7F99-2A4A-B95C-9285D2F18CD9}" srcOrd="0" destOrd="0" presId="urn:microsoft.com/office/officeart/2008/layout/RadialCluster"/>
    <dgm:cxn modelId="{F7E5CD16-BC7F-E44E-AB87-C239D56C2176}" type="presParOf" srcId="{10839437-9975-1F4E-A204-F4778434A4A9}" destId="{4DA1C663-B9ED-1347-874B-5EF3AF181232}" srcOrd="1" destOrd="0" presId="urn:microsoft.com/office/officeart/2008/layout/RadialCluster"/>
    <dgm:cxn modelId="{92FFA9EE-AF46-A145-B766-3D2F2C69E4D3}" type="presParOf" srcId="{10839437-9975-1F4E-A204-F4778434A4A9}" destId="{89770DAA-E30E-4A45-886B-42001855CE79}" srcOrd="2" destOrd="0" presId="urn:microsoft.com/office/officeart/2008/layout/RadialCluster"/>
    <dgm:cxn modelId="{3E4E1EB3-1FA7-A44A-B64E-30DE4C39C230}" type="presParOf" srcId="{10839437-9975-1F4E-A204-F4778434A4A9}" destId="{3FE5FDBD-2779-8C45-88C4-B4E21F2682CB}" srcOrd="3" destOrd="0" presId="urn:microsoft.com/office/officeart/2008/layout/RadialCluster"/>
    <dgm:cxn modelId="{4406A052-1E6F-2844-8E51-FD0EB79DEFA7}" type="presParOf" srcId="{10839437-9975-1F4E-A204-F4778434A4A9}" destId="{57E95C2D-7D43-C648-896F-3BB0B2673279}" srcOrd="4" destOrd="0" presId="urn:microsoft.com/office/officeart/2008/layout/RadialCluster"/>
    <dgm:cxn modelId="{D05C7E6B-6751-C84A-85E9-903281A5FE0C}" type="presParOf" srcId="{10839437-9975-1F4E-A204-F4778434A4A9}" destId="{931060A6-DC5B-EA4B-82B4-C90A7318A59A}" srcOrd="5" destOrd="0" presId="urn:microsoft.com/office/officeart/2008/layout/RadialCluster"/>
    <dgm:cxn modelId="{C98784CA-D146-7248-B449-08FCE33B8385}" type="presParOf" srcId="{10839437-9975-1F4E-A204-F4778434A4A9}" destId="{E4ED4476-97C2-D742-9AF8-E482A3339ED4}" srcOrd="6" destOrd="0" presId="urn:microsoft.com/office/officeart/2008/layout/RadialCluster"/>
    <dgm:cxn modelId="{D0DC778E-D27A-F142-9B21-3548E06714E6}" type="presParOf" srcId="{10839437-9975-1F4E-A204-F4778434A4A9}" destId="{1727F360-81E5-0348-BB79-9928CF94DF51}" srcOrd="7" destOrd="0" presId="urn:microsoft.com/office/officeart/2008/layout/RadialCluster"/>
    <dgm:cxn modelId="{95C33B70-7B78-C347-815A-FDD109B06B67}" type="presParOf" srcId="{10839437-9975-1F4E-A204-F4778434A4A9}" destId="{7EF103CC-A6C0-8448-B9C9-15B086722027}" srcOrd="8" destOrd="0" presId="urn:microsoft.com/office/officeart/2008/layout/RadialCluster"/>
    <dgm:cxn modelId="{D20D295A-BE12-234B-826E-4D0DBA224341}" type="presParOf" srcId="{10839437-9975-1F4E-A204-F4778434A4A9}" destId="{BAF4DE70-0889-1545-811C-132A866E8FFF}" srcOrd="9" destOrd="0" presId="urn:microsoft.com/office/officeart/2008/layout/RadialCluster"/>
    <dgm:cxn modelId="{0ABA74A6-3500-7340-85B0-B84897B7527D}" type="presParOf" srcId="{10839437-9975-1F4E-A204-F4778434A4A9}" destId="{B7060D79-1C54-C840-B87F-27A35EEE93E6}" srcOrd="10" destOrd="0" presId="urn:microsoft.com/office/officeart/2008/layout/RadialCluster"/>
    <dgm:cxn modelId="{972ACA2D-26A4-B545-964E-7432A8957170}" type="presParOf" srcId="{10839437-9975-1F4E-A204-F4778434A4A9}" destId="{28F58800-023B-334D-BE23-E8FC5863C844}" srcOrd="11" destOrd="0" presId="urn:microsoft.com/office/officeart/2008/layout/RadialCluster"/>
    <dgm:cxn modelId="{1632304A-1984-4047-8DBD-7A7986B2BA16}" type="presParOf" srcId="{10839437-9975-1F4E-A204-F4778434A4A9}" destId="{B97D7FF3-06F8-D947-A5B4-E62E7F2EE115}" srcOrd="12" destOrd="0" presId="urn:microsoft.com/office/officeart/2008/layout/RadialCluster"/>
    <dgm:cxn modelId="{30425033-27BC-0D4F-97F4-93A7F66B99B7}" type="presParOf" srcId="{10839437-9975-1F4E-A204-F4778434A4A9}" destId="{DB9E54DE-B946-8B49-B844-A9D78C007C89}" srcOrd="13" destOrd="0" presId="urn:microsoft.com/office/officeart/2008/layout/RadialCluster"/>
    <dgm:cxn modelId="{4B9CA17F-B937-5041-B92B-43B675CED49E}" type="presParOf" srcId="{10839437-9975-1F4E-A204-F4778434A4A9}" destId="{00626006-0393-6F45-89AD-3C77FAB9AD27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3C87EA-6567-DE4E-A94B-480C3BAA3EB4}" type="doc">
      <dgm:prSet loTypeId="urn:microsoft.com/office/officeart/2005/8/layout/radial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6EAF894-080A-B843-BD4F-EFD90D8FD244}">
      <dgm:prSet/>
      <dgm:spPr/>
      <dgm:t>
        <a:bodyPr/>
        <a:lstStyle/>
        <a:p>
          <a:pPr rtl="0"/>
          <a:r>
            <a:rPr lang="en-US" b="1" dirty="0" err="1"/>
            <a:t>Phát</a:t>
          </a:r>
          <a:r>
            <a:rPr lang="en-US" b="1" dirty="0"/>
            <a:t> </a:t>
          </a:r>
          <a:r>
            <a:rPr lang="en-US" b="1" dirty="0" err="1"/>
            <a:t>triển</a:t>
          </a:r>
          <a:r>
            <a:rPr lang="en-US" b="1" dirty="0"/>
            <a:t> </a:t>
          </a:r>
          <a:r>
            <a:rPr lang="en-US" b="1" dirty="0" err="1"/>
            <a:t>sản</a:t>
          </a:r>
          <a:r>
            <a:rPr lang="en-US" b="1" dirty="0"/>
            <a:t> </a:t>
          </a:r>
          <a:r>
            <a:rPr lang="en-US" b="1" dirty="0" err="1"/>
            <a:t>phẩm</a:t>
          </a:r>
          <a:endParaRPr lang="en-US" b="1" dirty="0"/>
        </a:p>
      </dgm:t>
    </dgm:pt>
    <dgm:pt modelId="{E82F2A9D-A615-7948-AB93-B1F3A9C89C13}" type="parTrans" cxnId="{05541C81-EAB0-5C45-BB80-76AEE577BCD4}">
      <dgm:prSet/>
      <dgm:spPr/>
      <dgm:t>
        <a:bodyPr/>
        <a:lstStyle/>
        <a:p>
          <a:endParaRPr lang="en-US"/>
        </a:p>
      </dgm:t>
    </dgm:pt>
    <dgm:pt modelId="{AEDE03FF-799B-CD4F-9C9E-9D7460B476A4}" type="sibTrans" cxnId="{05541C81-EAB0-5C45-BB80-76AEE577BCD4}">
      <dgm:prSet/>
      <dgm:spPr/>
      <dgm:t>
        <a:bodyPr/>
        <a:lstStyle/>
        <a:p>
          <a:endParaRPr lang="en-US"/>
        </a:p>
      </dgm:t>
    </dgm:pt>
    <dgm:pt modelId="{93207744-44A5-AC47-98A8-26CFD7174B41}">
      <dgm:prSet/>
      <dgm:spPr/>
      <dgm:t>
        <a:bodyPr/>
        <a:lstStyle/>
        <a:p>
          <a:pPr rtl="0"/>
          <a:r>
            <a:rPr lang="en-US"/>
            <a:t>Nguồn vốn ( nhà đầu tư, các quỹ đầu tư, vay…)</a:t>
          </a:r>
        </a:p>
      </dgm:t>
    </dgm:pt>
    <dgm:pt modelId="{1FF03545-AFF7-6A49-B10F-D91BE75D16F2}" type="parTrans" cxnId="{8DF78F7E-1129-4640-AFC6-EEBEB992A74E}">
      <dgm:prSet/>
      <dgm:spPr/>
      <dgm:t>
        <a:bodyPr/>
        <a:lstStyle/>
        <a:p>
          <a:endParaRPr lang="en-US"/>
        </a:p>
      </dgm:t>
    </dgm:pt>
    <dgm:pt modelId="{D035DC11-8573-3C40-B7C1-C1F15E140F52}" type="sibTrans" cxnId="{8DF78F7E-1129-4640-AFC6-EEBEB992A74E}">
      <dgm:prSet/>
      <dgm:spPr/>
      <dgm:t>
        <a:bodyPr/>
        <a:lstStyle/>
        <a:p>
          <a:endParaRPr lang="en-US"/>
        </a:p>
      </dgm:t>
    </dgm:pt>
    <dgm:pt modelId="{0577EBA1-D578-BC4E-B8B0-E0342340B827}">
      <dgm:prSet/>
      <dgm:spPr/>
      <dgm:t>
        <a:bodyPr/>
        <a:lstStyle/>
        <a:p>
          <a:pPr rtl="0"/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nghiệm</a:t>
          </a:r>
          <a:endParaRPr lang="en-US" dirty="0"/>
        </a:p>
      </dgm:t>
    </dgm:pt>
    <dgm:pt modelId="{CD0A765E-EB8A-6F40-B326-220474D6D5CE}" type="parTrans" cxnId="{07BC7311-57FC-C54B-9ED2-B05C5F5E6B39}">
      <dgm:prSet/>
      <dgm:spPr/>
      <dgm:t>
        <a:bodyPr/>
        <a:lstStyle/>
        <a:p>
          <a:endParaRPr lang="en-US"/>
        </a:p>
      </dgm:t>
    </dgm:pt>
    <dgm:pt modelId="{693A0845-A26A-CF41-BB53-E7AB851C1DAA}" type="sibTrans" cxnId="{07BC7311-57FC-C54B-9ED2-B05C5F5E6B39}">
      <dgm:prSet/>
      <dgm:spPr/>
      <dgm:t>
        <a:bodyPr/>
        <a:lstStyle/>
        <a:p>
          <a:endParaRPr lang="en-US"/>
        </a:p>
      </dgm:t>
    </dgm:pt>
    <dgm:pt modelId="{E071D91D-F164-7642-BF1F-1CA806A6911B}">
      <dgm:prSet/>
      <dgm:spPr/>
      <dgm:t>
        <a:bodyPr/>
        <a:lstStyle/>
        <a:p>
          <a:pPr rtl="0"/>
          <a:r>
            <a:rPr lang="en-US"/>
            <a:t>Thiết bị </a:t>
          </a:r>
        </a:p>
      </dgm:t>
    </dgm:pt>
    <dgm:pt modelId="{6AA096BF-8C9D-3B47-9F57-DB637469F298}" type="parTrans" cxnId="{427C05F2-E447-AF4F-9D06-3D8DE291C430}">
      <dgm:prSet/>
      <dgm:spPr/>
      <dgm:t>
        <a:bodyPr/>
        <a:lstStyle/>
        <a:p>
          <a:endParaRPr lang="en-US"/>
        </a:p>
      </dgm:t>
    </dgm:pt>
    <dgm:pt modelId="{F6FF56D6-5BA3-464F-B150-8A177AF6DBEE}" type="sibTrans" cxnId="{427C05F2-E447-AF4F-9D06-3D8DE291C430}">
      <dgm:prSet/>
      <dgm:spPr/>
      <dgm:t>
        <a:bodyPr/>
        <a:lstStyle/>
        <a:p>
          <a:endParaRPr lang="en-US"/>
        </a:p>
      </dgm:t>
    </dgm:pt>
    <dgm:pt modelId="{1503CC4D-805E-514A-AFCF-34025FFBF1E1}">
      <dgm:prSet/>
      <dgm:spPr/>
      <dgm:t>
        <a:bodyPr/>
        <a:lstStyle/>
        <a:p>
          <a:pPr rtl="0"/>
          <a:r>
            <a:rPr lang="en-US"/>
            <a:t>Máy móc</a:t>
          </a:r>
        </a:p>
      </dgm:t>
    </dgm:pt>
    <dgm:pt modelId="{4B149043-50FB-B141-AA25-BCDCFF541395}" type="parTrans" cxnId="{6796F911-D7B0-9747-9B70-2E88A556B5B8}">
      <dgm:prSet/>
      <dgm:spPr/>
      <dgm:t>
        <a:bodyPr/>
        <a:lstStyle/>
        <a:p>
          <a:endParaRPr lang="en-US"/>
        </a:p>
      </dgm:t>
    </dgm:pt>
    <dgm:pt modelId="{F09FE27D-C698-B34B-BB79-2AA8EB4A871D}" type="sibTrans" cxnId="{6796F911-D7B0-9747-9B70-2E88A556B5B8}">
      <dgm:prSet/>
      <dgm:spPr/>
      <dgm:t>
        <a:bodyPr/>
        <a:lstStyle/>
        <a:p>
          <a:endParaRPr lang="en-US"/>
        </a:p>
      </dgm:t>
    </dgm:pt>
    <dgm:pt modelId="{A660E8F8-BFC6-384D-884B-48F00EF67924}">
      <dgm:prSet/>
      <dgm:spPr/>
      <dgm:t>
        <a:bodyPr/>
        <a:lstStyle/>
        <a:p>
          <a:pPr rtl="0"/>
          <a:r>
            <a:rPr lang="en-US"/>
            <a:t>Chính sách</a:t>
          </a:r>
        </a:p>
      </dgm:t>
    </dgm:pt>
    <dgm:pt modelId="{53ABC288-6D28-9E4A-AE1A-FC912428AC62}" type="parTrans" cxnId="{ED93CB74-1FAC-8F40-B0C4-18416C057943}">
      <dgm:prSet/>
      <dgm:spPr/>
      <dgm:t>
        <a:bodyPr/>
        <a:lstStyle/>
        <a:p>
          <a:endParaRPr lang="en-US"/>
        </a:p>
      </dgm:t>
    </dgm:pt>
    <dgm:pt modelId="{5B7AAC39-F03E-7E48-8601-078963E0E7E6}" type="sibTrans" cxnId="{ED93CB74-1FAC-8F40-B0C4-18416C057943}">
      <dgm:prSet/>
      <dgm:spPr/>
      <dgm:t>
        <a:bodyPr/>
        <a:lstStyle/>
        <a:p>
          <a:endParaRPr lang="en-US"/>
        </a:p>
      </dgm:t>
    </dgm:pt>
    <dgm:pt modelId="{9F27D727-DE3D-4E47-91CB-EA8D77FC8BA6}" type="pres">
      <dgm:prSet presAssocID="{993C87EA-6567-DE4E-A94B-480C3BAA3EB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F41B4D-072E-A246-B4CA-6A97970B4817}" type="pres">
      <dgm:prSet presAssocID="{86EAF894-080A-B843-BD4F-EFD90D8FD244}" presName="centerShape" presStyleLbl="node0" presStyleIdx="0" presStyleCnt="1"/>
      <dgm:spPr/>
      <dgm:t>
        <a:bodyPr/>
        <a:lstStyle/>
        <a:p>
          <a:endParaRPr lang="en-US"/>
        </a:p>
      </dgm:t>
    </dgm:pt>
    <dgm:pt modelId="{CE2AB591-8B9A-4E41-B275-36B97D8FAEDF}" type="pres">
      <dgm:prSet presAssocID="{1FF03545-AFF7-6A49-B10F-D91BE75D16F2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6DCB7D71-9BD1-F842-A66D-34F4769F03FC}" type="pres">
      <dgm:prSet presAssocID="{93207744-44A5-AC47-98A8-26CFD7174B4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D4A3C-CCA7-3049-B1EF-9007315A535F}" type="pres">
      <dgm:prSet presAssocID="{CD0A765E-EB8A-6F40-B326-220474D6D5CE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1426F861-9281-AB44-8D88-3E547D3F73F5}" type="pres">
      <dgm:prSet presAssocID="{0577EBA1-D578-BC4E-B8B0-E0342340B8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4F6C0-21E4-8C4C-9059-2DA0FE370BC1}" type="pres">
      <dgm:prSet presAssocID="{6AA096BF-8C9D-3B47-9F57-DB637469F298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6DF5649B-4891-9345-8ED9-2463ED886A66}" type="pres">
      <dgm:prSet presAssocID="{E071D91D-F164-7642-BF1F-1CA806A6911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2C520-7AA3-354F-AD82-E3526074E0A5}" type="pres">
      <dgm:prSet presAssocID="{4B149043-50FB-B141-AA25-BCDCFF541395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587DE32D-FD21-D542-B8E2-7FD3F31290AB}" type="pres">
      <dgm:prSet presAssocID="{1503CC4D-805E-514A-AFCF-34025FFBF1E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65449-9A00-0442-B440-D0A660DE95DC}" type="pres">
      <dgm:prSet presAssocID="{53ABC288-6D28-9E4A-AE1A-FC912428AC62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DBC58438-FD73-9049-8B2E-E84C5CCB58E0}" type="pres">
      <dgm:prSet presAssocID="{A660E8F8-BFC6-384D-884B-48F00EF6792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C7FB3-B21E-D34A-9DC5-B440E584FA41}" type="presOf" srcId="{1503CC4D-805E-514A-AFCF-34025FFBF1E1}" destId="{587DE32D-FD21-D542-B8E2-7FD3F31290AB}" srcOrd="0" destOrd="0" presId="urn:microsoft.com/office/officeart/2005/8/layout/radial4"/>
    <dgm:cxn modelId="{8DF78F7E-1129-4640-AFC6-EEBEB992A74E}" srcId="{86EAF894-080A-B843-BD4F-EFD90D8FD244}" destId="{93207744-44A5-AC47-98A8-26CFD7174B41}" srcOrd="0" destOrd="0" parTransId="{1FF03545-AFF7-6A49-B10F-D91BE75D16F2}" sibTransId="{D035DC11-8573-3C40-B7C1-C1F15E140F52}"/>
    <dgm:cxn modelId="{9B4257A3-3D81-3142-8710-76F5B31279C5}" type="presOf" srcId="{6AA096BF-8C9D-3B47-9F57-DB637469F298}" destId="{0A14F6C0-21E4-8C4C-9059-2DA0FE370BC1}" srcOrd="0" destOrd="0" presId="urn:microsoft.com/office/officeart/2005/8/layout/radial4"/>
    <dgm:cxn modelId="{0AACB510-A865-9C4A-B480-8FF74ADDF3B9}" type="presOf" srcId="{1FF03545-AFF7-6A49-B10F-D91BE75D16F2}" destId="{CE2AB591-8B9A-4E41-B275-36B97D8FAEDF}" srcOrd="0" destOrd="0" presId="urn:microsoft.com/office/officeart/2005/8/layout/radial4"/>
    <dgm:cxn modelId="{86EB60C8-78B4-6542-9489-02928FBFD6F6}" type="presOf" srcId="{CD0A765E-EB8A-6F40-B326-220474D6D5CE}" destId="{26ED4A3C-CCA7-3049-B1EF-9007315A535F}" srcOrd="0" destOrd="0" presId="urn:microsoft.com/office/officeart/2005/8/layout/radial4"/>
    <dgm:cxn modelId="{07BC7311-57FC-C54B-9ED2-B05C5F5E6B39}" srcId="{86EAF894-080A-B843-BD4F-EFD90D8FD244}" destId="{0577EBA1-D578-BC4E-B8B0-E0342340B827}" srcOrd="1" destOrd="0" parTransId="{CD0A765E-EB8A-6F40-B326-220474D6D5CE}" sibTransId="{693A0845-A26A-CF41-BB53-E7AB851C1DAA}"/>
    <dgm:cxn modelId="{06E83004-F92F-CD43-8028-4A4FBE426E2F}" type="presOf" srcId="{86EAF894-080A-B843-BD4F-EFD90D8FD244}" destId="{A8F41B4D-072E-A246-B4CA-6A97970B4817}" srcOrd="0" destOrd="0" presId="urn:microsoft.com/office/officeart/2005/8/layout/radial4"/>
    <dgm:cxn modelId="{372D0195-11F5-D442-8A31-9B9BE874E9C3}" type="presOf" srcId="{A660E8F8-BFC6-384D-884B-48F00EF67924}" destId="{DBC58438-FD73-9049-8B2E-E84C5CCB58E0}" srcOrd="0" destOrd="0" presId="urn:microsoft.com/office/officeart/2005/8/layout/radial4"/>
    <dgm:cxn modelId="{D2366A3B-A239-C346-9E21-58AD62775313}" type="presOf" srcId="{53ABC288-6D28-9E4A-AE1A-FC912428AC62}" destId="{BAE65449-9A00-0442-B440-D0A660DE95DC}" srcOrd="0" destOrd="0" presId="urn:microsoft.com/office/officeart/2005/8/layout/radial4"/>
    <dgm:cxn modelId="{8B87E815-16E4-D743-8A49-77BC9D0794DE}" type="presOf" srcId="{E071D91D-F164-7642-BF1F-1CA806A6911B}" destId="{6DF5649B-4891-9345-8ED9-2463ED886A66}" srcOrd="0" destOrd="0" presId="urn:microsoft.com/office/officeart/2005/8/layout/radial4"/>
    <dgm:cxn modelId="{480E1643-FEA1-9546-8556-E0586C6964F2}" type="presOf" srcId="{0577EBA1-D578-BC4E-B8B0-E0342340B827}" destId="{1426F861-9281-AB44-8D88-3E547D3F73F5}" srcOrd="0" destOrd="0" presId="urn:microsoft.com/office/officeart/2005/8/layout/radial4"/>
    <dgm:cxn modelId="{05541C81-EAB0-5C45-BB80-76AEE577BCD4}" srcId="{993C87EA-6567-DE4E-A94B-480C3BAA3EB4}" destId="{86EAF894-080A-B843-BD4F-EFD90D8FD244}" srcOrd="0" destOrd="0" parTransId="{E82F2A9D-A615-7948-AB93-B1F3A9C89C13}" sibTransId="{AEDE03FF-799B-CD4F-9C9E-9D7460B476A4}"/>
    <dgm:cxn modelId="{6796F911-D7B0-9747-9B70-2E88A556B5B8}" srcId="{86EAF894-080A-B843-BD4F-EFD90D8FD244}" destId="{1503CC4D-805E-514A-AFCF-34025FFBF1E1}" srcOrd="3" destOrd="0" parTransId="{4B149043-50FB-B141-AA25-BCDCFF541395}" sibTransId="{F09FE27D-C698-B34B-BB79-2AA8EB4A871D}"/>
    <dgm:cxn modelId="{427C05F2-E447-AF4F-9D06-3D8DE291C430}" srcId="{86EAF894-080A-B843-BD4F-EFD90D8FD244}" destId="{E071D91D-F164-7642-BF1F-1CA806A6911B}" srcOrd="2" destOrd="0" parTransId="{6AA096BF-8C9D-3B47-9F57-DB637469F298}" sibTransId="{F6FF56D6-5BA3-464F-B150-8A177AF6DBEE}"/>
    <dgm:cxn modelId="{02883F69-9B7F-5D47-9D99-670B5268519C}" type="presOf" srcId="{93207744-44A5-AC47-98A8-26CFD7174B41}" destId="{6DCB7D71-9BD1-F842-A66D-34F4769F03FC}" srcOrd="0" destOrd="0" presId="urn:microsoft.com/office/officeart/2005/8/layout/radial4"/>
    <dgm:cxn modelId="{ED93CB74-1FAC-8F40-B0C4-18416C057943}" srcId="{86EAF894-080A-B843-BD4F-EFD90D8FD244}" destId="{A660E8F8-BFC6-384D-884B-48F00EF67924}" srcOrd="4" destOrd="0" parTransId="{53ABC288-6D28-9E4A-AE1A-FC912428AC62}" sibTransId="{5B7AAC39-F03E-7E48-8601-078963E0E7E6}"/>
    <dgm:cxn modelId="{8C80F796-17B1-7E47-BB36-55888E7AD926}" type="presOf" srcId="{993C87EA-6567-DE4E-A94B-480C3BAA3EB4}" destId="{9F27D727-DE3D-4E47-91CB-EA8D77FC8BA6}" srcOrd="0" destOrd="0" presId="urn:microsoft.com/office/officeart/2005/8/layout/radial4"/>
    <dgm:cxn modelId="{66F439FD-F41A-8942-A8E2-16BB566B1630}" type="presOf" srcId="{4B149043-50FB-B141-AA25-BCDCFF541395}" destId="{2A32C520-7AA3-354F-AD82-E3526074E0A5}" srcOrd="0" destOrd="0" presId="urn:microsoft.com/office/officeart/2005/8/layout/radial4"/>
    <dgm:cxn modelId="{9A9FE2B7-B9D4-2D44-A08A-FAF6E6CFADB5}" type="presParOf" srcId="{9F27D727-DE3D-4E47-91CB-EA8D77FC8BA6}" destId="{A8F41B4D-072E-A246-B4CA-6A97970B4817}" srcOrd="0" destOrd="0" presId="urn:microsoft.com/office/officeart/2005/8/layout/radial4"/>
    <dgm:cxn modelId="{D7A26B30-AFB0-8241-A94E-6360AFA0879D}" type="presParOf" srcId="{9F27D727-DE3D-4E47-91CB-EA8D77FC8BA6}" destId="{CE2AB591-8B9A-4E41-B275-36B97D8FAEDF}" srcOrd="1" destOrd="0" presId="urn:microsoft.com/office/officeart/2005/8/layout/radial4"/>
    <dgm:cxn modelId="{8E8876AE-3A38-054E-B478-BE06DDC76983}" type="presParOf" srcId="{9F27D727-DE3D-4E47-91CB-EA8D77FC8BA6}" destId="{6DCB7D71-9BD1-F842-A66D-34F4769F03FC}" srcOrd="2" destOrd="0" presId="urn:microsoft.com/office/officeart/2005/8/layout/radial4"/>
    <dgm:cxn modelId="{5879F7F5-5DAE-2344-B9C7-426E5F5A2B5E}" type="presParOf" srcId="{9F27D727-DE3D-4E47-91CB-EA8D77FC8BA6}" destId="{26ED4A3C-CCA7-3049-B1EF-9007315A535F}" srcOrd="3" destOrd="0" presId="urn:microsoft.com/office/officeart/2005/8/layout/radial4"/>
    <dgm:cxn modelId="{842F79A8-EDAA-2849-912C-610A2791A6FC}" type="presParOf" srcId="{9F27D727-DE3D-4E47-91CB-EA8D77FC8BA6}" destId="{1426F861-9281-AB44-8D88-3E547D3F73F5}" srcOrd="4" destOrd="0" presId="urn:microsoft.com/office/officeart/2005/8/layout/radial4"/>
    <dgm:cxn modelId="{9CA95338-45E8-0841-86B8-FACB9173B611}" type="presParOf" srcId="{9F27D727-DE3D-4E47-91CB-EA8D77FC8BA6}" destId="{0A14F6C0-21E4-8C4C-9059-2DA0FE370BC1}" srcOrd="5" destOrd="0" presId="urn:microsoft.com/office/officeart/2005/8/layout/radial4"/>
    <dgm:cxn modelId="{1B836449-1993-ED40-9F4F-C04A1F6DC2E8}" type="presParOf" srcId="{9F27D727-DE3D-4E47-91CB-EA8D77FC8BA6}" destId="{6DF5649B-4891-9345-8ED9-2463ED886A66}" srcOrd="6" destOrd="0" presId="urn:microsoft.com/office/officeart/2005/8/layout/radial4"/>
    <dgm:cxn modelId="{A814DD14-8F3E-E541-BE7E-9BD77EF408D6}" type="presParOf" srcId="{9F27D727-DE3D-4E47-91CB-EA8D77FC8BA6}" destId="{2A32C520-7AA3-354F-AD82-E3526074E0A5}" srcOrd="7" destOrd="0" presId="urn:microsoft.com/office/officeart/2005/8/layout/radial4"/>
    <dgm:cxn modelId="{29D85F80-1D79-0C4E-ACAF-53A8DE3DE2B1}" type="presParOf" srcId="{9F27D727-DE3D-4E47-91CB-EA8D77FC8BA6}" destId="{587DE32D-FD21-D542-B8E2-7FD3F31290AB}" srcOrd="8" destOrd="0" presId="urn:microsoft.com/office/officeart/2005/8/layout/radial4"/>
    <dgm:cxn modelId="{3D810A6A-80CB-D743-A463-C5F031086F10}" type="presParOf" srcId="{9F27D727-DE3D-4E47-91CB-EA8D77FC8BA6}" destId="{BAE65449-9A00-0442-B440-D0A660DE95DC}" srcOrd="9" destOrd="0" presId="urn:microsoft.com/office/officeart/2005/8/layout/radial4"/>
    <dgm:cxn modelId="{85550666-C29A-3249-81D0-A7DE2F7CDAC7}" type="presParOf" srcId="{9F27D727-DE3D-4E47-91CB-EA8D77FC8BA6}" destId="{DBC58438-FD73-9049-8B2E-E84C5CCB58E0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14ECED-FFB0-2948-8CAB-A6759F140CAB}" type="doc">
      <dgm:prSet loTypeId="urn:microsoft.com/office/officeart/2005/8/layout/radial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651DE32-8BD9-F14D-8779-D343419F69E8}">
      <dgm:prSet/>
      <dgm:spPr/>
      <dgm:t>
        <a:bodyPr/>
        <a:lstStyle/>
        <a:p>
          <a:pPr rtl="0"/>
          <a:r>
            <a:rPr lang="en-US" b="1" dirty="0" err="1"/>
            <a:t>Thương</a:t>
          </a:r>
          <a:r>
            <a:rPr lang="en-US" b="1" dirty="0"/>
            <a:t> </a:t>
          </a:r>
          <a:r>
            <a:rPr lang="en-US" b="1" dirty="0" err="1"/>
            <a:t>mại</a:t>
          </a:r>
          <a:r>
            <a:rPr lang="en-US" b="1" dirty="0"/>
            <a:t> </a:t>
          </a:r>
          <a:r>
            <a:rPr lang="en-US" b="1" dirty="0" err="1"/>
            <a:t>hoá</a:t>
          </a:r>
          <a:r>
            <a:rPr lang="en-US" b="1" dirty="0"/>
            <a:t> ban </a:t>
          </a:r>
          <a:r>
            <a:rPr lang="en-US" b="1" dirty="0" err="1"/>
            <a:t>đầu</a:t>
          </a:r>
          <a:endParaRPr lang="en-US" b="1" dirty="0"/>
        </a:p>
      </dgm:t>
    </dgm:pt>
    <dgm:pt modelId="{C69FFB86-1B89-B542-B1E9-EB01A224371E}" type="parTrans" cxnId="{084FE31D-E4B2-0E49-A300-F38416D48AE4}">
      <dgm:prSet/>
      <dgm:spPr/>
      <dgm:t>
        <a:bodyPr/>
        <a:lstStyle/>
        <a:p>
          <a:endParaRPr lang="en-US"/>
        </a:p>
      </dgm:t>
    </dgm:pt>
    <dgm:pt modelId="{55C0A2BB-ED38-9242-8BDE-3F04F6D58583}" type="sibTrans" cxnId="{084FE31D-E4B2-0E49-A300-F38416D48AE4}">
      <dgm:prSet/>
      <dgm:spPr/>
      <dgm:t>
        <a:bodyPr/>
        <a:lstStyle/>
        <a:p>
          <a:endParaRPr lang="en-US"/>
        </a:p>
      </dgm:t>
    </dgm:pt>
    <dgm:pt modelId="{032C7F6C-E70A-F04B-A7C7-038A2687C468}">
      <dgm:prSet/>
      <dgm:spPr/>
      <dgm:t>
        <a:bodyPr/>
        <a:lstStyle/>
        <a:p>
          <a:pPr rtl="0"/>
          <a:r>
            <a:rPr lang="en-US"/>
            <a:t>Khi nào? (thời điểm)</a:t>
          </a:r>
        </a:p>
      </dgm:t>
    </dgm:pt>
    <dgm:pt modelId="{5318A12E-BDCE-8546-9CE9-C60DD60378CA}" type="parTrans" cxnId="{07896E75-E02A-394F-9244-A15645FC00F4}">
      <dgm:prSet/>
      <dgm:spPr/>
      <dgm:t>
        <a:bodyPr/>
        <a:lstStyle/>
        <a:p>
          <a:endParaRPr lang="en-US"/>
        </a:p>
      </dgm:t>
    </dgm:pt>
    <dgm:pt modelId="{0E62C357-4BE4-5A49-8926-306DECE1862D}" type="sibTrans" cxnId="{07896E75-E02A-394F-9244-A15645FC00F4}">
      <dgm:prSet/>
      <dgm:spPr/>
      <dgm:t>
        <a:bodyPr/>
        <a:lstStyle/>
        <a:p>
          <a:endParaRPr lang="en-US"/>
        </a:p>
      </dgm:t>
    </dgm:pt>
    <dgm:pt modelId="{9F8657FA-A3B8-0846-A5F2-6DA1F81047CF}">
      <dgm:prSet/>
      <dgm:spPr/>
      <dgm:t>
        <a:bodyPr/>
        <a:lstStyle/>
        <a:p>
          <a:pPr rtl="0"/>
          <a:r>
            <a:rPr lang="en-US"/>
            <a:t>Ở đâu? (khu vực địa lý)</a:t>
          </a:r>
        </a:p>
      </dgm:t>
    </dgm:pt>
    <dgm:pt modelId="{5548F085-7426-4A48-8DDB-A3785DFAF972}" type="parTrans" cxnId="{DEF02F8C-E349-9F4D-ACB4-E1CF227B7846}">
      <dgm:prSet/>
      <dgm:spPr/>
      <dgm:t>
        <a:bodyPr/>
        <a:lstStyle/>
        <a:p>
          <a:endParaRPr lang="en-US"/>
        </a:p>
      </dgm:t>
    </dgm:pt>
    <dgm:pt modelId="{B49DCECF-9B8B-3C47-A16E-20694C734265}" type="sibTrans" cxnId="{DEF02F8C-E349-9F4D-ACB4-E1CF227B7846}">
      <dgm:prSet/>
      <dgm:spPr/>
      <dgm:t>
        <a:bodyPr/>
        <a:lstStyle/>
        <a:p>
          <a:endParaRPr lang="en-US"/>
        </a:p>
      </dgm:t>
    </dgm:pt>
    <dgm:pt modelId="{6A6A386E-C335-8042-AD07-F6854A556FEA}">
      <dgm:prSet/>
      <dgm:spPr/>
      <dgm:t>
        <a:bodyPr/>
        <a:lstStyle/>
        <a:p>
          <a:pPr rtl="0"/>
          <a:r>
            <a:rPr lang="en-US"/>
            <a:t>Cho ai? (thị trường và khách hàng mục tiêu)</a:t>
          </a:r>
        </a:p>
      </dgm:t>
    </dgm:pt>
    <dgm:pt modelId="{1067490E-BCDC-3441-867D-AC114ED36269}" type="parTrans" cxnId="{CA925D66-D69C-0F48-B2E9-CC7D783332B6}">
      <dgm:prSet/>
      <dgm:spPr/>
      <dgm:t>
        <a:bodyPr/>
        <a:lstStyle/>
        <a:p>
          <a:endParaRPr lang="en-US"/>
        </a:p>
      </dgm:t>
    </dgm:pt>
    <dgm:pt modelId="{1E19A330-44CD-DE40-9133-1D373FA238CA}" type="sibTrans" cxnId="{CA925D66-D69C-0F48-B2E9-CC7D783332B6}">
      <dgm:prSet/>
      <dgm:spPr/>
      <dgm:t>
        <a:bodyPr/>
        <a:lstStyle/>
        <a:p>
          <a:endParaRPr lang="en-US"/>
        </a:p>
      </dgm:t>
    </dgm:pt>
    <dgm:pt modelId="{647B6066-3ED9-5B40-AA42-B9762EF42423}">
      <dgm:prSet/>
      <dgm:spPr/>
      <dgm:t>
        <a:bodyPr/>
        <a:lstStyle/>
        <a:p>
          <a:pPr rtl="0"/>
          <a:r>
            <a:rPr lang="en-US"/>
            <a:t>Như thế nào? (chiến lược tung ra thị trường)</a:t>
          </a:r>
        </a:p>
      </dgm:t>
    </dgm:pt>
    <dgm:pt modelId="{31B03EBB-24EB-DC43-B3D4-AB9BA3694EA5}" type="parTrans" cxnId="{38D4421D-10B1-0540-A8B0-98032EEE526C}">
      <dgm:prSet/>
      <dgm:spPr/>
      <dgm:t>
        <a:bodyPr/>
        <a:lstStyle/>
        <a:p>
          <a:endParaRPr lang="en-US"/>
        </a:p>
      </dgm:t>
    </dgm:pt>
    <dgm:pt modelId="{2F1F4C7A-3EE7-CF41-8B52-04B5027D10E7}" type="sibTrans" cxnId="{38D4421D-10B1-0540-A8B0-98032EEE526C}">
      <dgm:prSet/>
      <dgm:spPr/>
      <dgm:t>
        <a:bodyPr/>
        <a:lstStyle/>
        <a:p>
          <a:endParaRPr lang="en-US"/>
        </a:p>
      </dgm:t>
    </dgm:pt>
    <dgm:pt modelId="{6C535DCE-E4BF-8A48-A9A1-B013798706FE}" type="pres">
      <dgm:prSet presAssocID="{9014ECED-FFB0-2948-8CAB-A6759F140CA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610AC8-863C-BD49-9129-0CFCAC316EAE}" type="pres">
      <dgm:prSet presAssocID="{0651DE32-8BD9-F14D-8779-D343419F69E8}" presName="centerShape" presStyleLbl="node0" presStyleIdx="0" presStyleCnt="1"/>
      <dgm:spPr/>
      <dgm:t>
        <a:bodyPr/>
        <a:lstStyle/>
        <a:p>
          <a:endParaRPr lang="en-US"/>
        </a:p>
      </dgm:t>
    </dgm:pt>
    <dgm:pt modelId="{3E26FFC7-EE11-C442-A4CE-D41698F6128A}" type="pres">
      <dgm:prSet presAssocID="{5318A12E-BDCE-8546-9CE9-C60DD60378CA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BABFC1FD-951C-EF4A-A18E-FFF6D1414601}" type="pres">
      <dgm:prSet presAssocID="{032C7F6C-E70A-F04B-A7C7-038A2687C46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C7AF5-F8B8-DD49-BF71-F5A7E1892A38}" type="pres">
      <dgm:prSet presAssocID="{5548F085-7426-4A48-8DDB-A3785DFAF972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70976C92-8C80-5646-AFC4-C98CC8C44FC1}" type="pres">
      <dgm:prSet presAssocID="{9F8657FA-A3B8-0846-A5F2-6DA1F81047C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B4A00-3005-6341-9551-80A0E0E5C756}" type="pres">
      <dgm:prSet presAssocID="{1067490E-BCDC-3441-867D-AC114ED3626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F2103451-D538-5F48-877A-56E016F7262F}" type="pres">
      <dgm:prSet presAssocID="{6A6A386E-C335-8042-AD07-F6854A556FE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73C72-89FB-2E44-B6BA-8795FE032318}" type="pres">
      <dgm:prSet presAssocID="{31B03EBB-24EB-DC43-B3D4-AB9BA3694EA5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D98E3FBE-B816-734C-86C0-C49BB92747F0}" type="pres">
      <dgm:prSet presAssocID="{647B6066-3ED9-5B40-AA42-B9762EF424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EFFB09-17B6-E347-B2A0-5210086FA966}" type="presOf" srcId="{0651DE32-8BD9-F14D-8779-D343419F69E8}" destId="{79610AC8-863C-BD49-9129-0CFCAC316EAE}" srcOrd="0" destOrd="0" presId="urn:microsoft.com/office/officeart/2005/8/layout/radial4"/>
    <dgm:cxn modelId="{07896E75-E02A-394F-9244-A15645FC00F4}" srcId="{0651DE32-8BD9-F14D-8779-D343419F69E8}" destId="{032C7F6C-E70A-F04B-A7C7-038A2687C468}" srcOrd="0" destOrd="0" parTransId="{5318A12E-BDCE-8546-9CE9-C60DD60378CA}" sibTransId="{0E62C357-4BE4-5A49-8926-306DECE1862D}"/>
    <dgm:cxn modelId="{CA925D66-D69C-0F48-B2E9-CC7D783332B6}" srcId="{0651DE32-8BD9-F14D-8779-D343419F69E8}" destId="{6A6A386E-C335-8042-AD07-F6854A556FEA}" srcOrd="2" destOrd="0" parTransId="{1067490E-BCDC-3441-867D-AC114ED36269}" sibTransId="{1E19A330-44CD-DE40-9133-1D373FA238CA}"/>
    <dgm:cxn modelId="{F28BF4C2-54BD-A645-9916-1BA93D41C990}" type="presOf" srcId="{647B6066-3ED9-5B40-AA42-B9762EF42423}" destId="{D98E3FBE-B816-734C-86C0-C49BB92747F0}" srcOrd="0" destOrd="0" presId="urn:microsoft.com/office/officeart/2005/8/layout/radial4"/>
    <dgm:cxn modelId="{DEF02F8C-E349-9F4D-ACB4-E1CF227B7846}" srcId="{0651DE32-8BD9-F14D-8779-D343419F69E8}" destId="{9F8657FA-A3B8-0846-A5F2-6DA1F81047CF}" srcOrd="1" destOrd="0" parTransId="{5548F085-7426-4A48-8DDB-A3785DFAF972}" sibTransId="{B49DCECF-9B8B-3C47-A16E-20694C734265}"/>
    <dgm:cxn modelId="{49E6A704-EA32-454E-AA7D-7022E455A93A}" type="presOf" srcId="{5548F085-7426-4A48-8DDB-A3785DFAF972}" destId="{998C7AF5-F8B8-DD49-BF71-F5A7E1892A38}" srcOrd="0" destOrd="0" presId="urn:microsoft.com/office/officeart/2005/8/layout/radial4"/>
    <dgm:cxn modelId="{FEF2D479-D892-E54A-9C6F-A8BEB957BAE5}" type="presOf" srcId="{032C7F6C-E70A-F04B-A7C7-038A2687C468}" destId="{BABFC1FD-951C-EF4A-A18E-FFF6D1414601}" srcOrd="0" destOrd="0" presId="urn:microsoft.com/office/officeart/2005/8/layout/radial4"/>
    <dgm:cxn modelId="{990DA7BB-E496-8843-8F28-E7E625123474}" type="presOf" srcId="{1067490E-BCDC-3441-867D-AC114ED36269}" destId="{FAFB4A00-3005-6341-9551-80A0E0E5C756}" srcOrd="0" destOrd="0" presId="urn:microsoft.com/office/officeart/2005/8/layout/radial4"/>
    <dgm:cxn modelId="{F3442453-09B3-2047-BDE2-90434782AD68}" type="presOf" srcId="{5318A12E-BDCE-8546-9CE9-C60DD60378CA}" destId="{3E26FFC7-EE11-C442-A4CE-D41698F6128A}" srcOrd="0" destOrd="0" presId="urn:microsoft.com/office/officeart/2005/8/layout/radial4"/>
    <dgm:cxn modelId="{4ABFBE13-B235-C742-B22E-E806C54EC604}" type="presOf" srcId="{9F8657FA-A3B8-0846-A5F2-6DA1F81047CF}" destId="{70976C92-8C80-5646-AFC4-C98CC8C44FC1}" srcOrd="0" destOrd="0" presId="urn:microsoft.com/office/officeart/2005/8/layout/radial4"/>
    <dgm:cxn modelId="{43FAD852-6F79-0D41-AFA9-5D97FF0D2C9F}" type="presOf" srcId="{31B03EBB-24EB-DC43-B3D4-AB9BA3694EA5}" destId="{7E973C72-89FB-2E44-B6BA-8795FE032318}" srcOrd="0" destOrd="0" presId="urn:microsoft.com/office/officeart/2005/8/layout/radial4"/>
    <dgm:cxn modelId="{38D4421D-10B1-0540-A8B0-98032EEE526C}" srcId="{0651DE32-8BD9-F14D-8779-D343419F69E8}" destId="{647B6066-3ED9-5B40-AA42-B9762EF42423}" srcOrd="3" destOrd="0" parTransId="{31B03EBB-24EB-DC43-B3D4-AB9BA3694EA5}" sibTransId="{2F1F4C7A-3EE7-CF41-8B52-04B5027D10E7}"/>
    <dgm:cxn modelId="{DA291620-7BFB-0343-86AF-EB8180171489}" type="presOf" srcId="{9014ECED-FFB0-2948-8CAB-A6759F140CAB}" destId="{6C535DCE-E4BF-8A48-A9A1-B013798706FE}" srcOrd="0" destOrd="0" presId="urn:microsoft.com/office/officeart/2005/8/layout/radial4"/>
    <dgm:cxn modelId="{084FE31D-E4B2-0E49-A300-F38416D48AE4}" srcId="{9014ECED-FFB0-2948-8CAB-A6759F140CAB}" destId="{0651DE32-8BD9-F14D-8779-D343419F69E8}" srcOrd="0" destOrd="0" parTransId="{C69FFB86-1B89-B542-B1E9-EB01A224371E}" sibTransId="{55C0A2BB-ED38-9242-8BDE-3F04F6D58583}"/>
    <dgm:cxn modelId="{9389C54B-71C1-8D43-B0C0-61E85E3AB188}" type="presOf" srcId="{6A6A386E-C335-8042-AD07-F6854A556FEA}" destId="{F2103451-D538-5F48-877A-56E016F7262F}" srcOrd="0" destOrd="0" presId="urn:microsoft.com/office/officeart/2005/8/layout/radial4"/>
    <dgm:cxn modelId="{8542D710-B35B-4845-A735-5C97DC5923F3}" type="presParOf" srcId="{6C535DCE-E4BF-8A48-A9A1-B013798706FE}" destId="{79610AC8-863C-BD49-9129-0CFCAC316EAE}" srcOrd="0" destOrd="0" presId="urn:microsoft.com/office/officeart/2005/8/layout/radial4"/>
    <dgm:cxn modelId="{B2901C25-11A8-0C47-A57B-F51C342F5651}" type="presParOf" srcId="{6C535DCE-E4BF-8A48-A9A1-B013798706FE}" destId="{3E26FFC7-EE11-C442-A4CE-D41698F6128A}" srcOrd="1" destOrd="0" presId="urn:microsoft.com/office/officeart/2005/8/layout/radial4"/>
    <dgm:cxn modelId="{4E80079B-03B3-7E4E-B1E1-083F91092C5D}" type="presParOf" srcId="{6C535DCE-E4BF-8A48-A9A1-B013798706FE}" destId="{BABFC1FD-951C-EF4A-A18E-FFF6D1414601}" srcOrd="2" destOrd="0" presId="urn:microsoft.com/office/officeart/2005/8/layout/radial4"/>
    <dgm:cxn modelId="{7FF5A7D6-1D06-C747-ACDE-E9BEF7FDD134}" type="presParOf" srcId="{6C535DCE-E4BF-8A48-A9A1-B013798706FE}" destId="{998C7AF5-F8B8-DD49-BF71-F5A7E1892A38}" srcOrd="3" destOrd="0" presId="urn:microsoft.com/office/officeart/2005/8/layout/radial4"/>
    <dgm:cxn modelId="{318597ED-B7C1-814E-93BE-3F0495FA7D45}" type="presParOf" srcId="{6C535DCE-E4BF-8A48-A9A1-B013798706FE}" destId="{70976C92-8C80-5646-AFC4-C98CC8C44FC1}" srcOrd="4" destOrd="0" presId="urn:microsoft.com/office/officeart/2005/8/layout/radial4"/>
    <dgm:cxn modelId="{B7BA377A-40B5-0549-BA3B-427EA3398D29}" type="presParOf" srcId="{6C535DCE-E4BF-8A48-A9A1-B013798706FE}" destId="{FAFB4A00-3005-6341-9551-80A0E0E5C756}" srcOrd="5" destOrd="0" presId="urn:microsoft.com/office/officeart/2005/8/layout/radial4"/>
    <dgm:cxn modelId="{E517DA19-C1E5-0748-99D3-B27F10C6E5B9}" type="presParOf" srcId="{6C535DCE-E4BF-8A48-A9A1-B013798706FE}" destId="{F2103451-D538-5F48-877A-56E016F7262F}" srcOrd="6" destOrd="0" presId="urn:microsoft.com/office/officeart/2005/8/layout/radial4"/>
    <dgm:cxn modelId="{37AB5DD3-E9EC-8D42-B7BE-79ACA3FD7B33}" type="presParOf" srcId="{6C535DCE-E4BF-8A48-A9A1-B013798706FE}" destId="{7E973C72-89FB-2E44-B6BA-8795FE032318}" srcOrd="7" destOrd="0" presId="urn:microsoft.com/office/officeart/2005/8/layout/radial4"/>
    <dgm:cxn modelId="{9B75D758-8931-5943-9530-1418701D0FF0}" type="presParOf" srcId="{6C535DCE-E4BF-8A48-A9A1-B013798706FE}" destId="{D98E3FBE-B816-734C-86C0-C49BB92747F0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0FA7D1-F382-4DA9-84E9-A7B61713A3E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3D4F2-9E96-4341-938C-EDB3B0364ED4}">
      <dgm:prSet/>
      <dgm:spPr/>
      <dgm:t>
        <a:bodyPr/>
        <a:lstStyle/>
        <a:p>
          <a:pPr rtl="0"/>
          <a:r>
            <a:rPr lang="en-US" b="1" dirty="0"/>
            <a:t>* </a:t>
          </a:r>
          <a:r>
            <a:rPr lang="en-US" b="1" dirty="0" err="1"/>
            <a:t>Công</a:t>
          </a:r>
          <a:r>
            <a:rPr lang="en-US" b="1" dirty="0"/>
            <a:t> </a:t>
          </a:r>
          <a:r>
            <a:rPr lang="en-US" b="1" dirty="0" err="1"/>
            <a:t>ty</a:t>
          </a:r>
          <a:r>
            <a:rPr lang="en-US" b="1" dirty="0"/>
            <a:t> </a:t>
          </a:r>
          <a:r>
            <a:rPr lang="en-US" b="1" dirty="0" err="1"/>
            <a:t>Mimosatek</a:t>
          </a:r>
          <a:r>
            <a:rPr lang="en-US" b="1" dirty="0"/>
            <a:t> </a:t>
          </a:r>
          <a:r>
            <a:rPr lang="en-US" b="1" dirty="0" err="1"/>
            <a:t>cung</a:t>
          </a:r>
          <a:r>
            <a:rPr lang="en-US" b="1" dirty="0"/>
            <a:t> </a:t>
          </a:r>
          <a:r>
            <a:rPr lang="en-US" b="1" dirty="0" err="1"/>
            <a:t>cấp</a:t>
          </a:r>
          <a:r>
            <a:rPr lang="en-US" b="1" dirty="0"/>
            <a:t> </a:t>
          </a:r>
          <a:r>
            <a:rPr lang="en-US" b="1" dirty="0" err="1"/>
            <a:t>giải</a:t>
          </a:r>
          <a:r>
            <a:rPr lang="en-US" b="1" dirty="0"/>
            <a:t> </a:t>
          </a:r>
          <a:r>
            <a:rPr lang="en-US" b="1" dirty="0" err="1"/>
            <a:t>pháp</a:t>
          </a:r>
          <a:r>
            <a:rPr lang="en-US" b="1" dirty="0"/>
            <a:t> </a:t>
          </a:r>
          <a:r>
            <a:rPr lang="en-US" b="1" dirty="0" err="1"/>
            <a:t>tưới</a:t>
          </a:r>
          <a:r>
            <a:rPr lang="en-US" b="1" dirty="0"/>
            <a:t> </a:t>
          </a:r>
          <a:r>
            <a:rPr lang="en-US" b="1" dirty="0" err="1"/>
            <a:t>nước</a:t>
          </a:r>
          <a:r>
            <a:rPr lang="en-US" b="1" dirty="0"/>
            <a:t> </a:t>
          </a:r>
          <a:r>
            <a:rPr lang="en-US" b="1" dirty="0" err="1"/>
            <a:t>chính</a:t>
          </a:r>
          <a:r>
            <a:rPr lang="en-US" b="1" dirty="0"/>
            <a:t> </a:t>
          </a:r>
          <a:r>
            <a:rPr lang="en-US" b="1" dirty="0" err="1"/>
            <a:t>xác</a:t>
          </a:r>
          <a:r>
            <a:rPr lang="en-US" b="1" dirty="0"/>
            <a:t>.</a:t>
          </a:r>
        </a:p>
      </dgm:t>
    </dgm:pt>
    <dgm:pt modelId="{720BBF1C-E244-4232-B3CC-D3F387EE3AB7}" type="parTrans" cxnId="{25B004BD-51E0-4F76-946F-E1F9E34C8B63}">
      <dgm:prSet/>
      <dgm:spPr/>
      <dgm:t>
        <a:bodyPr/>
        <a:lstStyle/>
        <a:p>
          <a:endParaRPr lang="en-US"/>
        </a:p>
      </dgm:t>
    </dgm:pt>
    <dgm:pt modelId="{C85F25EC-849D-42FA-9BD7-B77FB042E754}" type="sibTrans" cxnId="{25B004BD-51E0-4F76-946F-E1F9E34C8B63}">
      <dgm:prSet/>
      <dgm:spPr/>
      <dgm:t>
        <a:bodyPr/>
        <a:lstStyle/>
        <a:p>
          <a:endParaRPr lang="en-US"/>
        </a:p>
      </dgm:t>
    </dgm:pt>
    <dgm:pt modelId="{7596C59F-8C86-4476-B422-C0F15435CE40}">
      <dgm:prSet custT="1"/>
      <dgm:spPr/>
      <dgm:t>
        <a:bodyPr/>
        <a:lstStyle/>
        <a:p>
          <a:pPr rtl="0"/>
          <a:r>
            <a:rPr lang="en-US" sz="2400" b="1" dirty="0" err="1"/>
            <a:t>Tưới</a:t>
          </a:r>
          <a:r>
            <a:rPr lang="en-US" sz="2400" b="1" dirty="0"/>
            <a:t> </a:t>
          </a:r>
          <a:r>
            <a:rPr lang="en-US" sz="2400" b="1" dirty="0" err="1"/>
            <a:t>cây</a:t>
          </a:r>
          <a:r>
            <a:rPr lang="en-US" sz="2400" b="1" dirty="0"/>
            <a:t>:  </a:t>
          </a:r>
        </a:p>
      </dgm:t>
    </dgm:pt>
    <dgm:pt modelId="{26C5F0E5-956D-4682-93F3-5CBEC3D9B551}" type="parTrans" cxnId="{38234EF1-0573-43C6-B018-254B2AEC442D}">
      <dgm:prSet/>
      <dgm:spPr/>
      <dgm:t>
        <a:bodyPr/>
        <a:lstStyle/>
        <a:p>
          <a:endParaRPr lang="en-US"/>
        </a:p>
      </dgm:t>
    </dgm:pt>
    <dgm:pt modelId="{3156B343-1B79-4B0B-8647-8A9F87F86FC8}" type="sibTrans" cxnId="{38234EF1-0573-43C6-B018-254B2AEC442D}">
      <dgm:prSet/>
      <dgm:spPr/>
      <dgm:t>
        <a:bodyPr/>
        <a:lstStyle/>
        <a:p>
          <a:endParaRPr lang="en-US"/>
        </a:p>
      </dgm:t>
    </dgm:pt>
    <dgm:pt modelId="{D02A10BA-FADA-45C3-A60F-F714FB490FBE}">
      <dgm:prSet custT="1"/>
      <dgm:spPr/>
      <dgm:t>
        <a:bodyPr/>
        <a:lstStyle/>
        <a:p>
          <a:pPr rtl="0"/>
          <a:r>
            <a:rPr lang="en-US" sz="2400" b="1" dirty="0" err="1"/>
            <a:t>Chỉ</a:t>
          </a:r>
          <a:r>
            <a:rPr lang="en-US" sz="2400" b="1" dirty="0"/>
            <a:t> </a:t>
          </a:r>
          <a:r>
            <a:rPr lang="en-US" sz="2400" b="1" dirty="0" err="1"/>
            <a:t>với</a:t>
          </a:r>
          <a:r>
            <a:rPr lang="en-US" sz="2400" b="1" dirty="0"/>
            <a:t> 1 </a:t>
          </a:r>
          <a:r>
            <a:rPr lang="en-US" sz="2400" b="1" dirty="0" err="1"/>
            <a:t>chiếc</a:t>
          </a:r>
          <a:r>
            <a:rPr lang="en-US" sz="2400" b="1" dirty="0"/>
            <a:t> smartphone</a:t>
          </a:r>
        </a:p>
      </dgm:t>
    </dgm:pt>
    <dgm:pt modelId="{4CBA6DF6-F16A-4C99-B982-76ECDED28828}" type="parTrans" cxnId="{92623ACA-5517-4818-B267-4ED250DBDCE1}">
      <dgm:prSet/>
      <dgm:spPr/>
      <dgm:t>
        <a:bodyPr/>
        <a:lstStyle/>
        <a:p>
          <a:endParaRPr lang="en-US"/>
        </a:p>
      </dgm:t>
    </dgm:pt>
    <dgm:pt modelId="{C882A599-59E5-4DF4-91E9-1ED7B12EB60F}" type="sibTrans" cxnId="{92623ACA-5517-4818-B267-4ED250DBDCE1}">
      <dgm:prSet/>
      <dgm:spPr/>
      <dgm:t>
        <a:bodyPr/>
        <a:lstStyle/>
        <a:p>
          <a:endParaRPr lang="en-US"/>
        </a:p>
      </dgm:t>
    </dgm:pt>
    <dgm:pt modelId="{ADD97ACB-EE92-4BD2-BBC3-D138FAA7AACF}">
      <dgm:prSet custT="1"/>
      <dgm:spPr/>
      <dgm:t>
        <a:bodyPr/>
        <a:lstStyle/>
        <a:p>
          <a:pPr rtl="0"/>
          <a:r>
            <a:rPr lang="en-US" sz="2400" b="1" dirty="0" err="1"/>
            <a:t>Kết</a:t>
          </a:r>
          <a:r>
            <a:rPr lang="en-US" sz="2400" b="1" dirty="0"/>
            <a:t> </a:t>
          </a:r>
          <a:r>
            <a:rPr lang="en-US" sz="2400" b="1" dirty="0" err="1"/>
            <a:t>hợp</a:t>
          </a:r>
          <a:r>
            <a:rPr lang="en-US" sz="2400" b="1" dirty="0"/>
            <a:t> </a:t>
          </a:r>
          <a:r>
            <a:rPr lang="en-US" sz="2400" b="1" dirty="0" err="1"/>
            <a:t>với</a:t>
          </a:r>
          <a:r>
            <a:rPr lang="en-US" sz="2400" b="1" dirty="0"/>
            <a:t> </a:t>
          </a:r>
          <a:r>
            <a:rPr lang="en-US" sz="2400" b="1" dirty="0" err="1"/>
            <a:t>máy</a:t>
          </a:r>
          <a:r>
            <a:rPr lang="en-US" sz="2400" b="1" dirty="0"/>
            <a:t> </a:t>
          </a:r>
          <a:r>
            <a:rPr lang="en-US" sz="2400" b="1" dirty="0" err="1"/>
            <a:t>dự</a:t>
          </a:r>
          <a:r>
            <a:rPr lang="en-US" sz="2400" b="1" dirty="0"/>
            <a:t> </a:t>
          </a:r>
          <a:r>
            <a:rPr lang="en-US" sz="2400" b="1" dirty="0" err="1"/>
            <a:t>báo</a:t>
          </a:r>
          <a:r>
            <a:rPr lang="en-US" sz="2400" b="1" dirty="0"/>
            <a:t> </a:t>
          </a:r>
          <a:r>
            <a:rPr lang="en-US" sz="2400" b="1" dirty="0" err="1"/>
            <a:t>TT,máy</a:t>
          </a:r>
          <a:r>
            <a:rPr lang="en-US" sz="2400" b="1" dirty="0"/>
            <a:t> </a:t>
          </a:r>
          <a:r>
            <a:rPr lang="en-US" sz="2400" b="1" dirty="0" err="1"/>
            <a:t>cảm</a:t>
          </a:r>
          <a:r>
            <a:rPr lang="en-US" sz="2400" b="1" dirty="0"/>
            <a:t> </a:t>
          </a:r>
          <a:r>
            <a:rPr lang="en-US" sz="2400" b="1" dirty="0" err="1"/>
            <a:t>biến,thiết</a:t>
          </a:r>
          <a:r>
            <a:rPr lang="en-US" sz="2400" b="1" dirty="0"/>
            <a:t> </a:t>
          </a:r>
          <a:r>
            <a:rPr lang="en-US" sz="2400" b="1" dirty="0" err="1"/>
            <a:t>bị</a:t>
          </a:r>
          <a:r>
            <a:rPr lang="en-US" sz="2400" b="1" dirty="0"/>
            <a:t> </a:t>
          </a:r>
          <a:r>
            <a:rPr lang="en-US" sz="2400" b="1" dirty="0" err="1"/>
            <a:t>giám</a:t>
          </a:r>
          <a:r>
            <a:rPr lang="en-US" sz="2400" b="1" dirty="0"/>
            <a:t> </a:t>
          </a:r>
          <a:r>
            <a:rPr lang="en-US" sz="2400" b="1" dirty="0" err="1"/>
            <a:t>sát</a:t>
          </a:r>
          <a:endParaRPr lang="en-US" sz="2400" b="1" dirty="0"/>
        </a:p>
      </dgm:t>
    </dgm:pt>
    <dgm:pt modelId="{39BC82B6-A645-4950-BAB0-BC882DEBD4B5}" type="parTrans" cxnId="{ADE5943C-064B-49A9-A041-F6C8FFB82062}">
      <dgm:prSet/>
      <dgm:spPr/>
      <dgm:t>
        <a:bodyPr/>
        <a:lstStyle/>
        <a:p>
          <a:endParaRPr lang="en-US"/>
        </a:p>
      </dgm:t>
    </dgm:pt>
    <dgm:pt modelId="{6B3BD56D-3CC2-418D-A140-AE5D25A29454}" type="sibTrans" cxnId="{ADE5943C-064B-49A9-A041-F6C8FFB82062}">
      <dgm:prSet/>
      <dgm:spPr/>
      <dgm:t>
        <a:bodyPr/>
        <a:lstStyle/>
        <a:p>
          <a:endParaRPr lang="en-US"/>
        </a:p>
      </dgm:t>
    </dgm:pt>
    <dgm:pt modelId="{E4B758B9-C0B9-4B6A-934B-15B33048AAD6}" type="pres">
      <dgm:prSet presAssocID="{C50FA7D1-F382-4DA9-84E9-A7B61713A3E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8A3BCB-9A83-4A26-B9F7-38F37203F11C}" type="pres">
      <dgm:prSet presAssocID="{3573D4F2-9E96-4341-938C-EDB3B0364ED4}" presName="circ1" presStyleLbl="vennNode1" presStyleIdx="0" presStyleCnt="2" custScaleX="123903" custScaleY="76022" custLinFactNeighborX="-7499" custLinFactNeighborY="8122"/>
      <dgm:spPr/>
      <dgm:t>
        <a:bodyPr/>
        <a:lstStyle/>
        <a:p>
          <a:endParaRPr lang="en-US"/>
        </a:p>
      </dgm:t>
    </dgm:pt>
    <dgm:pt modelId="{82FB1B85-B7C0-4549-8CB6-BCBA88A6DB60}" type="pres">
      <dgm:prSet presAssocID="{3573D4F2-9E96-4341-938C-EDB3B0364E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D77E0-2D60-4353-8A00-C2CFAA0724D2}" type="pres">
      <dgm:prSet presAssocID="{7596C59F-8C86-4476-B422-C0F15435CE40}" presName="circ2" presStyleLbl="vennNode1" presStyleIdx="1" presStyleCnt="2" custScaleX="131966" custScaleY="69592" custLinFactNeighborX="15979" custLinFactNeighborY="3251"/>
      <dgm:spPr/>
      <dgm:t>
        <a:bodyPr/>
        <a:lstStyle/>
        <a:p>
          <a:endParaRPr lang="en-US"/>
        </a:p>
      </dgm:t>
    </dgm:pt>
    <dgm:pt modelId="{BA8C6955-43B4-4BEA-AEFC-42089C40ED9B}" type="pres">
      <dgm:prSet presAssocID="{7596C59F-8C86-4476-B422-C0F15435CE4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004BD-51E0-4F76-946F-E1F9E34C8B63}" srcId="{C50FA7D1-F382-4DA9-84E9-A7B61713A3E1}" destId="{3573D4F2-9E96-4341-938C-EDB3B0364ED4}" srcOrd="0" destOrd="0" parTransId="{720BBF1C-E244-4232-B3CC-D3F387EE3AB7}" sibTransId="{C85F25EC-849D-42FA-9BD7-B77FB042E754}"/>
    <dgm:cxn modelId="{92623ACA-5517-4818-B267-4ED250DBDCE1}" srcId="{7596C59F-8C86-4476-B422-C0F15435CE40}" destId="{D02A10BA-FADA-45C3-A60F-F714FB490FBE}" srcOrd="0" destOrd="0" parTransId="{4CBA6DF6-F16A-4C99-B982-76ECDED28828}" sibTransId="{C882A599-59E5-4DF4-91E9-1ED7B12EB60F}"/>
    <dgm:cxn modelId="{DC2DDC68-EC37-A746-9519-842F5D7F63E0}" type="presOf" srcId="{7596C59F-8C86-4476-B422-C0F15435CE40}" destId="{352D77E0-2D60-4353-8A00-C2CFAA0724D2}" srcOrd="0" destOrd="0" presId="urn:microsoft.com/office/officeart/2005/8/layout/venn1"/>
    <dgm:cxn modelId="{25ADFC3B-17CA-2E4A-B3A6-E80C1FA92E97}" type="presOf" srcId="{D02A10BA-FADA-45C3-A60F-F714FB490FBE}" destId="{BA8C6955-43B4-4BEA-AEFC-42089C40ED9B}" srcOrd="1" destOrd="1" presId="urn:microsoft.com/office/officeart/2005/8/layout/venn1"/>
    <dgm:cxn modelId="{101E268F-091F-3640-952A-095BB4A93CA8}" type="presOf" srcId="{ADD97ACB-EE92-4BD2-BBC3-D138FAA7AACF}" destId="{352D77E0-2D60-4353-8A00-C2CFAA0724D2}" srcOrd="0" destOrd="2" presId="urn:microsoft.com/office/officeart/2005/8/layout/venn1"/>
    <dgm:cxn modelId="{ADE5943C-064B-49A9-A041-F6C8FFB82062}" srcId="{7596C59F-8C86-4476-B422-C0F15435CE40}" destId="{ADD97ACB-EE92-4BD2-BBC3-D138FAA7AACF}" srcOrd="1" destOrd="0" parTransId="{39BC82B6-A645-4950-BAB0-BC882DEBD4B5}" sibTransId="{6B3BD56D-3CC2-418D-A140-AE5D25A29454}"/>
    <dgm:cxn modelId="{76618C0E-C67D-A04F-B617-4A9A521C5664}" type="presOf" srcId="{D02A10BA-FADA-45C3-A60F-F714FB490FBE}" destId="{352D77E0-2D60-4353-8A00-C2CFAA0724D2}" srcOrd="0" destOrd="1" presId="urn:microsoft.com/office/officeart/2005/8/layout/venn1"/>
    <dgm:cxn modelId="{D85C6201-DC65-E042-A3FE-B456B4F54BAB}" type="presOf" srcId="{7596C59F-8C86-4476-B422-C0F15435CE40}" destId="{BA8C6955-43B4-4BEA-AEFC-42089C40ED9B}" srcOrd="1" destOrd="0" presId="urn:microsoft.com/office/officeart/2005/8/layout/venn1"/>
    <dgm:cxn modelId="{3C680A05-E12D-874D-9145-A956D3F7CB7D}" type="presOf" srcId="{C50FA7D1-F382-4DA9-84E9-A7B61713A3E1}" destId="{E4B758B9-C0B9-4B6A-934B-15B33048AAD6}" srcOrd="0" destOrd="0" presId="urn:microsoft.com/office/officeart/2005/8/layout/venn1"/>
    <dgm:cxn modelId="{38234EF1-0573-43C6-B018-254B2AEC442D}" srcId="{C50FA7D1-F382-4DA9-84E9-A7B61713A3E1}" destId="{7596C59F-8C86-4476-B422-C0F15435CE40}" srcOrd="1" destOrd="0" parTransId="{26C5F0E5-956D-4682-93F3-5CBEC3D9B551}" sibTransId="{3156B343-1B79-4B0B-8647-8A9F87F86FC8}"/>
    <dgm:cxn modelId="{BE6F70F0-0E4F-8A44-88AE-083DFEFAE634}" type="presOf" srcId="{3573D4F2-9E96-4341-938C-EDB3B0364ED4}" destId="{82FB1B85-B7C0-4549-8CB6-BCBA88A6DB60}" srcOrd="1" destOrd="0" presId="urn:microsoft.com/office/officeart/2005/8/layout/venn1"/>
    <dgm:cxn modelId="{EB7EF649-23CF-1A41-9DF3-595D1096C15D}" type="presOf" srcId="{3573D4F2-9E96-4341-938C-EDB3B0364ED4}" destId="{218A3BCB-9A83-4A26-B9F7-38F37203F11C}" srcOrd="0" destOrd="0" presId="urn:microsoft.com/office/officeart/2005/8/layout/venn1"/>
    <dgm:cxn modelId="{EEFBFB14-B116-6B44-B36D-9E39973F3081}" type="presOf" srcId="{ADD97ACB-EE92-4BD2-BBC3-D138FAA7AACF}" destId="{BA8C6955-43B4-4BEA-AEFC-42089C40ED9B}" srcOrd="1" destOrd="2" presId="urn:microsoft.com/office/officeart/2005/8/layout/venn1"/>
    <dgm:cxn modelId="{B7057B8A-A990-F54C-AB3C-1073F423EDE2}" type="presParOf" srcId="{E4B758B9-C0B9-4B6A-934B-15B33048AAD6}" destId="{218A3BCB-9A83-4A26-B9F7-38F37203F11C}" srcOrd="0" destOrd="0" presId="urn:microsoft.com/office/officeart/2005/8/layout/venn1"/>
    <dgm:cxn modelId="{1C7D89DF-5F08-5F4E-81CD-999624E930B1}" type="presParOf" srcId="{E4B758B9-C0B9-4B6A-934B-15B33048AAD6}" destId="{82FB1B85-B7C0-4549-8CB6-BCBA88A6DB60}" srcOrd="1" destOrd="0" presId="urn:microsoft.com/office/officeart/2005/8/layout/venn1"/>
    <dgm:cxn modelId="{C69D4703-7DC0-DC43-80BE-257B6572EF9B}" type="presParOf" srcId="{E4B758B9-C0B9-4B6A-934B-15B33048AAD6}" destId="{352D77E0-2D60-4353-8A00-C2CFAA0724D2}" srcOrd="2" destOrd="0" presId="urn:microsoft.com/office/officeart/2005/8/layout/venn1"/>
    <dgm:cxn modelId="{706262E0-855B-A34D-B34F-7F2E06F882A7}" type="presParOf" srcId="{E4B758B9-C0B9-4B6A-934B-15B33048AAD6}" destId="{BA8C6955-43B4-4BEA-AEFC-42089C40ED9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A612A-DB96-554F-ABAF-255579558567}">
      <dsp:nvSpPr>
        <dsp:cNvPr id="0" name=""/>
        <dsp:cNvSpPr/>
      </dsp:nvSpPr>
      <dsp:spPr>
        <a:xfrm>
          <a:off x="864095" y="0"/>
          <a:ext cx="9793088" cy="51125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11E897-00B8-334B-9461-4BC676418F70}">
      <dsp:nvSpPr>
        <dsp:cNvPr id="0" name=""/>
        <dsp:cNvSpPr/>
      </dsp:nvSpPr>
      <dsp:spPr>
        <a:xfrm>
          <a:off x="2353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Ý</a:t>
          </a:r>
          <a:r>
            <a:rPr lang="en-US" sz="2600" kern="1200" dirty="0"/>
            <a:t> </a:t>
          </a:r>
          <a:r>
            <a:rPr lang="en-US" sz="2600" kern="1200" dirty="0" err="1"/>
            <a:t>tưởng</a:t>
          </a:r>
          <a:endParaRPr lang="en-US" sz="2600" kern="1200" dirty="0"/>
        </a:p>
      </dsp:txBody>
      <dsp:txXfrm>
        <a:off x="79141" y="1610558"/>
        <a:ext cx="1419439" cy="1891451"/>
      </dsp:txXfrm>
    </dsp:sp>
    <dsp:sp modelId="{2046316A-7034-2749-BA21-516444E6ED5F}">
      <dsp:nvSpPr>
        <dsp:cNvPr id="0" name=""/>
        <dsp:cNvSpPr/>
      </dsp:nvSpPr>
      <dsp:spPr>
        <a:xfrm>
          <a:off x="1659613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Kế</a:t>
          </a:r>
          <a:r>
            <a:rPr lang="en-US" sz="2600" kern="1200" dirty="0"/>
            <a:t> </a:t>
          </a:r>
          <a:r>
            <a:rPr lang="en-US" sz="2600" kern="1200" dirty="0" err="1"/>
            <a:t>hoạch</a:t>
          </a:r>
          <a:r>
            <a:rPr lang="en-US" sz="2600" kern="1200" dirty="0"/>
            <a:t> </a:t>
          </a:r>
          <a:r>
            <a:rPr lang="en-US" sz="2600" kern="1200" dirty="0" err="1"/>
            <a:t>kinh</a:t>
          </a:r>
          <a:r>
            <a:rPr lang="en-US" sz="2600" kern="1200" dirty="0"/>
            <a:t> </a:t>
          </a:r>
          <a:r>
            <a:rPr lang="en-US" sz="2600" kern="1200" dirty="0" err="1"/>
            <a:t>doanh</a:t>
          </a:r>
          <a:endParaRPr lang="en-US" sz="2600" kern="1200" dirty="0"/>
        </a:p>
      </dsp:txBody>
      <dsp:txXfrm>
        <a:off x="1736401" y="1610558"/>
        <a:ext cx="1419439" cy="1891451"/>
      </dsp:txXfrm>
    </dsp:sp>
    <dsp:sp modelId="{5C1BA8A6-9D31-4548-B6BF-3118299E9430}">
      <dsp:nvSpPr>
        <dsp:cNvPr id="0" name=""/>
        <dsp:cNvSpPr/>
      </dsp:nvSpPr>
      <dsp:spPr>
        <a:xfrm>
          <a:off x="3316872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Phát</a:t>
          </a:r>
          <a:r>
            <a:rPr lang="en-US" sz="2600" kern="1200" dirty="0"/>
            <a:t> </a:t>
          </a:r>
          <a:r>
            <a:rPr lang="en-US" sz="2600" kern="1200" dirty="0" err="1"/>
            <a:t>triển</a:t>
          </a:r>
          <a:r>
            <a:rPr lang="en-US" sz="2600" kern="1200" dirty="0"/>
            <a:t> </a:t>
          </a:r>
          <a:r>
            <a:rPr lang="en-US" sz="2600" kern="1200" dirty="0" err="1"/>
            <a:t>sản</a:t>
          </a:r>
          <a:r>
            <a:rPr lang="en-US" sz="2600" kern="1200" dirty="0"/>
            <a:t> </a:t>
          </a:r>
          <a:r>
            <a:rPr lang="en-US" sz="2600" kern="1200" dirty="0" err="1"/>
            <a:t>phẩm</a:t>
          </a:r>
          <a:endParaRPr lang="en-US" sz="2600" kern="1200" dirty="0"/>
        </a:p>
      </dsp:txBody>
      <dsp:txXfrm>
        <a:off x="3393660" y="1610558"/>
        <a:ext cx="1419439" cy="1891451"/>
      </dsp:txXfrm>
    </dsp:sp>
    <dsp:sp modelId="{BEC3B9B7-1161-F34B-8A61-88433C13B08D}">
      <dsp:nvSpPr>
        <dsp:cNvPr id="0" name=""/>
        <dsp:cNvSpPr/>
      </dsp:nvSpPr>
      <dsp:spPr>
        <a:xfrm>
          <a:off x="4974132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Thương</a:t>
          </a:r>
          <a:r>
            <a:rPr lang="en-US" sz="2600" kern="1200" dirty="0"/>
            <a:t> </a:t>
          </a:r>
          <a:r>
            <a:rPr lang="en-US" sz="2600" kern="1200" dirty="0" err="1"/>
            <a:t>mại</a:t>
          </a:r>
          <a:r>
            <a:rPr lang="en-US" sz="2600" kern="1200" dirty="0"/>
            <a:t> </a:t>
          </a:r>
          <a:r>
            <a:rPr lang="en-US" sz="2600" kern="1200" dirty="0" err="1"/>
            <a:t>hoá</a:t>
          </a:r>
          <a:r>
            <a:rPr lang="en-US" sz="2600" kern="1200" dirty="0"/>
            <a:t> ban </a:t>
          </a:r>
          <a:r>
            <a:rPr lang="en-US" sz="2600" kern="1200" dirty="0" err="1"/>
            <a:t>đầu</a:t>
          </a:r>
          <a:endParaRPr lang="en-US" sz="2600" kern="1200" dirty="0"/>
        </a:p>
      </dsp:txBody>
      <dsp:txXfrm>
        <a:off x="5050920" y="1610558"/>
        <a:ext cx="1419439" cy="1891451"/>
      </dsp:txXfrm>
    </dsp:sp>
    <dsp:sp modelId="{A26BF551-DA10-CB40-A4B3-07E9363669EA}">
      <dsp:nvSpPr>
        <dsp:cNvPr id="0" name=""/>
        <dsp:cNvSpPr/>
      </dsp:nvSpPr>
      <dsp:spPr>
        <a:xfrm>
          <a:off x="6631391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Thương</a:t>
          </a:r>
          <a:r>
            <a:rPr lang="en-US" sz="2600" kern="1200" dirty="0"/>
            <a:t> </a:t>
          </a:r>
          <a:r>
            <a:rPr lang="en-US" sz="2600" kern="1200" dirty="0" err="1"/>
            <a:t>mại</a:t>
          </a:r>
          <a:r>
            <a:rPr lang="en-US" sz="2600" kern="1200" dirty="0"/>
            <a:t> </a:t>
          </a:r>
          <a:r>
            <a:rPr lang="en-US" sz="2600" kern="1200" dirty="0" err="1"/>
            <a:t>hoá</a:t>
          </a:r>
          <a:r>
            <a:rPr lang="en-US" sz="2600" kern="1200" dirty="0"/>
            <a:t> </a:t>
          </a:r>
          <a:r>
            <a:rPr lang="en-US" sz="2600" kern="1200" dirty="0" err="1"/>
            <a:t>toàn</a:t>
          </a:r>
          <a:r>
            <a:rPr lang="en-US" sz="2600" kern="1200" dirty="0"/>
            <a:t> </a:t>
          </a:r>
          <a:r>
            <a:rPr lang="en-US" sz="2600" kern="1200" dirty="0" err="1"/>
            <a:t>phần</a:t>
          </a:r>
          <a:endParaRPr lang="en-US" sz="2600" kern="1200" dirty="0"/>
        </a:p>
      </dsp:txBody>
      <dsp:txXfrm>
        <a:off x="6708179" y="1610558"/>
        <a:ext cx="1419439" cy="1891451"/>
      </dsp:txXfrm>
    </dsp:sp>
    <dsp:sp modelId="{8D78AF89-220A-0A4B-AC9B-428AFA015F8B}">
      <dsp:nvSpPr>
        <dsp:cNvPr id="0" name=""/>
        <dsp:cNvSpPr/>
      </dsp:nvSpPr>
      <dsp:spPr>
        <a:xfrm>
          <a:off x="8288651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Mở</a:t>
          </a:r>
          <a:r>
            <a:rPr lang="en-US" sz="2600" kern="1200" dirty="0"/>
            <a:t> </a:t>
          </a:r>
          <a:r>
            <a:rPr lang="en-US" sz="2600" kern="1200" dirty="0" err="1"/>
            <a:t>rộng</a:t>
          </a:r>
          <a:r>
            <a:rPr lang="en-US" sz="2600" kern="1200" dirty="0"/>
            <a:t> </a:t>
          </a:r>
          <a:r>
            <a:rPr lang="en-US" sz="2600" kern="1200" dirty="0" err="1"/>
            <a:t>sản</a:t>
          </a:r>
          <a:r>
            <a:rPr lang="en-US" sz="2600" kern="1200" dirty="0"/>
            <a:t> </a:t>
          </a:r>
          <a:r>
            <a:rPr lang="en-US" sz="2600" kern="1200" dirty="0" err="1"/>
            <a:t>phẩm</a:t>
          </a:r>
          <a:endParaRPr lang="en-US" sz="2600" kern="1200" dirty="0"/>
        </a:p>
      </dsp:txBody>
      <dsp:txXfrm>
        <a:off x="8365439" y="1610558"/>
        <a:ext cx="1419439" cy="1891451"/>
      </dsp:txXfrm>
    </dsp:sp>
    <dsp:sp modelId="{3B6F3BF0-E060-594E-8802-3C94F69248E7}">
      <dsp:nvSpPr>
        <dsp:cNvPr id="0" name=""/>
        <dsp:cNvSpPr/>
      </dsp:nvSpPr>
      <dsp:spPr>
        <a:xfrm>
          <a:off x="9945910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Phát</a:t>
          </a:r>
          <a:r>
            <a:rPr lang="en-US" sz="2600" kern="1200" dirty="0"/>
            <a:t> </a:t>
          </a:r>
          <a:r>
            <a:rPr lang="en-US" sz="2600" kern="1200" dirty="0" err="1"/>
            <a:t>hành</a:t>
          </a:r>
          <a:r>
            <a:rPr lang="en-US" sz="2600" kern="1200" dirty="0"/>
            <a:t> </a:t>
          </a:r>
          <a:r>
            <a:rPr lang="en-US" sz="2600" kern="1200" dirty="0" err="1"/>
            <a:t>cô</a:t>
          </a:r>
          <a:r>
            <a:rPr lang="en-US" sz="2600" kern="1200" dirty="0"/>
            <a:t> </a:t>
          </a:r>
          <a:r>
            <a:rPr lang="en-US" sz="2600" kern="1200" dirty="0" err="1"/>
            <a:t>phiếu</a:t>
          </a:r>
          <a:r>
            <a:rPr lang="en-US" sz="2600" kern="1200" dirty="0"/>
            <a:t> IPO</a:t>
          </a:r>
        </a:p>
      </dsp:txBody>
      <dsp:txXfrm>
        <a:off x="10022698" y="1610558"/>
        <a:ext cx="1419439" cy="1891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7E6B5-7F99-2A4A-B95C-9285D2F18CD9}">
      <dsp:nvSpPr>
        <dsp:cNvPr id="0" name=""/>
        <dsp:cNvSpPr/>
      </dsp:nvSpPr>
      <dsp:spPr>
        <a:xfrm>
          <a:off x="4596257" y="1893106"/>
          <a:ext cx="2036693" cy="1533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err="1"/>
            <a:t>Kế</a:t>
          </a:r>
          <a:r>
            <a:rPr lang="en-US" sz="2900" b="1" kern="1200" dirty="0"/>
            <a:t> </a:t>
          </a:r>
          <a:r>
            <a:rPr lang="en-US" sz="2900" b="1" kern="1200" dirty="0" err="1"/>
            <a:t>hoạch</a:t>
          </a:r>
          <a:r>
            <a:rPr lang="en-US" sz="2900" b="1" kern="1200" dirty="0"/>
            <a:t> </a:t>
          </a:r>
          <a:r>
            <a:rPr lang="en-US" sz="2900" b="1" kern="1200" dirty="0" err="1"/>
            <a:t>kinh</a:t>
          </a:r>
          <a:r>
            <a:rPr lang="en-US" sz="2900" b="1" kern="1200" dirty="0"/>
            <a:t> </a:t>
          </a:r>
          <a:r>
            <a:rPr lang="en-US" sz="2900" b="1" kern="1200" dirty="0" err="1"/>
            <a:t>doanh</a:t>
          </a:r>
          <a:endParaRPr lang="en-US" sz="2900" b="1" kern="1200" dirty="0"/>
        </a:p>
      </dsp:txBody>
      <dsp:txXfrm>
        <a:off x="4671129" y="1967978"/>
        <a:ext cx="1886949" cy="1384026"/>
      </dsp:txXfrm>
    </dsp:sp>
    <dsp:sp modelId="{4DA1C663-B9ED-1347-874B-5EF3AF181232}">
      <dsp:nvSpPr>
        <dsp:cNvPr id="0" name=""/>
        <dsp:cNvSpPr/>
      </dsp:nvSpPr>
      <dsp:spPr>
        <a:xfrm rot="16200000">
          <a:off x="5207725" y="1486228"/>
          <a:ext cx="8137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3757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70DAA-E30E-4A45-886B-42001855CE79}">
      <dsp:nvSpPr>
        <dsp:cNvPr id="0" name=""/>
        <dsp:cNvSpPr/>
      </dsp:nvSpPr>
      <dsp:spPr>
        <a:xfrm>
          <a:off x="4760744" y="51723"/>
          <a:ext cx="1707719" cy="1027626"/>
        </a:xfrm>
        <a:prstGeom prst="roundRect">
          <a:avLst/>
        </a:prstGeom>
        <a:gradFill rotWithShape="0">
          <a:gsLst>
            <a:gs pos="0">
              <a:schemeClr val="accent2">
                <a:hueOff val="668789"/>
                <a:satOff val="-834"/>
                <a:lumOff val="196"/>
                <a:alphaOff val="0"/>
                <a:shade val="51000"/>
                <a:satMod val="130000"/>
              </a:schemeClr>
            </a:gs>
            <a:gs pos="80000">
              <a:schemeClr val="accent2">
                <a:hueOff val="668789"/>
                <a:satOff val="-834"/>
                <a:lumOff val="196"/>
                <a:alphaOff val="0"/>
                <a:shade val="93000"/>
                <a:satMod val="130000"/>
              </a:schemeClr>
            </a:gs>
            <a:gs pos="100000">
              <a:schemeClr val="accent2">
                <a:hueOff val="668789"/>
                <a:satOff val="-834"/>
                <a:lumOff val="1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/>
            <a:t>Mục</a:t>
          </a:r>
          <a:r>
            <a:rPr lang="en-US" sz="3000" kern="1200" dirty="0"/>
            <a:t> </a:t>
          </a:r>
          <a:r>
            <a:rPr lang="en-US" sz="3000" kern="1200" dirty="0" err="1"/>
            <a:t>tiêu</a:t>
          </a:r>
          <a:endParaRPr lang="en-US" sz="3000" kern="1200" dirty="0"/>
        </a:p>
      </dsp:txBody>
      <dsp:txXfrm>
        <a:off x="4810909" y="101888"/>
        <a:ext cx="1607389" cy="927296"/>
      </dsp:txXfrm>
    </dsp:sp>
    <dsp:sp modelId="{3FE5FDBD-2779-8C45-88C4-B4E21F2682CB}">
      <dsp:nvSpPr>
        <dsp:cNvPr id="0" name=""/>
        <dsp:cNvSpPr/>
      </dsp:nvSpPr>
      <dsp:spPr>
        <a:xfrm rot="19944190">
          <a:off x="6595133" y="1973699"/>
          <a:ext cx="6648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4808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95C2D-7D43-C648-896F-3BB0B2673279}">
      <dsp:nvSpPr>
        <dsp:cNvPr id="0" name=""/>
        <dsp:cNvSpPr/>
      </dsp:nvSpPr>
      <dsp:spPr>
        <a:xfrm>
          <a:off x="6756491" y="792088"/>
          <a:ext cx="2897196" cy="1027626"/>
        </a:xfrm>
        <a:prstGeom prst="roundRect">
          <a:avLst/>
        </a:prstGeom>
        <a:gradFill rotWithShape="0">
          <a:gsLst>
            <a:gs pos="0">
              <a:schemeClr val="accent2">
                <a:hueOff val="1337577"/>
                <a:satOff val="-1668"/>
                <a:lumOff val="392"/>
                <a:alphaOff val="0"/>
                <a:shade val="51000"/>
                <a:satMod val="130000"/>
              </a:schemeClr>
            </a:gs>
            <a:gs pos="80000">
              <a:schemeClr val="accent2">
                <a:hueOff val="1337577"/>
                <a:satOff val="-1668"/>
                <a:lumOff val="392"/>
                <a:alphaOff val="0"/>
                <a:shade val="93000"/>
                <a:satMod val="130000"/>
              </a:schemeClr>
            </a:gs>
            <a:gs pos="100000">
              <a:schemeClr val="accent2">
                <a:hueOff val="1337577"/>
                <a:satOff val="-1668"/>
                <a:lumOff val="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Các</a:t>
          </a:r>
          <a:r>
            <a:rPr lang="en-US" sz="3300" kern="1200" dirty="0"/>
            <a:t> </a:t>
          </a:r>
          <a:r>
            <a:rPr lang="en-US" sz="3300" kern="1200" dirty="0" err="1"/>
            <a:t>kế</a:t>
          </a:r>
          <a:r>
            <a:rPr lang="en-US" sz="3300" kern="1200" dirty="0"/>
            <a:t> </a:t>
          </a:r>
          <a:r>
            <a:rPr lang="en-US" sz="3300" kern="1200" dirty="0" err="1"/>
            <a:t>hoạch</a:t>
          </a:r>
          <a:endParaRPr lang="en-US" sz="3300" kern="1200" dirty="0"/>
        </a:p>
      </dsp:txBody>
      <dsp:txXfrm>
        <a:off x="6806656" y="842253"/>
        <a:ext cx="2796866" cy="927296"/>
      </dsp:txXfrm>
    </dsp:sp>
    <dsp:sp modelId="{931060A6-DC5B-EA4B-82B4-C90A7318A59A}">
      <dsp:nvSpPr>
        <dsp:cNvPr id="0" name=""/>
        <dsp:cNvSpPr/>
      </dsp:nvSpPr>
      <dsp:spPr>
        <a:xfrm rot="538365">
          <a:off x="6629509" y="2864649"/>
          <a:ext cx="5624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2481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D4476-97C2-D742-9AF8-E482A3339ED4}">
      <dsp:nvSpPr>
        <dsp:cNvPr id="0" name=""/>
        <dsp:cNvSpPr/>
      </dsp:nvSpPr>
      <dsp:spPr>
        <a:xfrm>
          <a:off x="7188549" y="2592289"/>
          <a:ext cx="2502773" cy="1027626"/>
        </a:xfrm>
        <a:prstGeom prst="roundRect">
          <a:avLst/>
        </a:prstGeom>
        <a:gradFill rotWithShape="0">
          <a:gsLst>
            <a:gs pos="0">
              <a:schemeClr val="accent2">
                <a:hueOff val="2006366"/>
                <a:satOff val="-2502"/>
                <a:lumOff val="588"/>
                <a:alphaOff val="0"/>
                <a:shade val="51000"/>
                <a:satMod val="130000"/>
              </a:schemeClr>
            </a:gs>
            <a:gs pos="80000">
              <a:schemeClr val="accent2">
                <a:hueOff val="2006366"/>
                <a:satOff val="-2502"/>
                <a:lumOff val="588"/>
                <a:alphaOff val="0"/>
                <a:shade val="93000"/>
                <a:satMod val="130000"/>
              </a:schemeClr>
            </a:gs>
            <a:gs pos="100000">
              <a:schemeClr val="accent2">
                <a:hueOff val="2006366"/>
                <a:satOff val="-2502"/>
                <a:lumOff val="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Nguồn</a:t>
          </a:r>
          <a:r>
            <a:rPr lang="en-US" sz="3500" kern="1200" dirty="0"/>
            <a:t> </a:t>
          </a:r>
          <a:r>
            <a:rPr lang="en-US" sz="3500" kern="1200" dirty="0" err="1"/>
            <a:t>lực</a:t>
          </a:r>
          <a:endParaRPr lang="en-US" sz="3500" kern="1200" dirty="0"/>
        </a:p>
      </dsp:txBody>
      <dsp:txXfrm>
        <a:off x="7238714" y="2642454"/>
        <a:ext cx="2402443" cy="927296"/>
      </dsp:txXfrm>
    </dsp:sp>
    <dsp:sp modelId="{1727F360-81E5-0348-BB79-9928CF94DF51}">
      <dsp:nvSpPr>
        <dsp:cNvPr id="0" name=""/>
        <dsp:cNvSpPr/>
      </dsp:nvSpPr>
      <dsp:spPr>
        <a:xfrm rot="3000549">
          <a:off x="6116669" y="3729659"/>
          <a:ext cx="7904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0402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103CC-A6C0-8448-B9C9-15B086722027}">
      <dsp:nvSpPr>
        <dsp:cNvPr id="0" name=""/>
        <dsp:cNvSpPr/>
      </dsp:nvSpPr>
      <dsp:spPr>
        <a:xfrm>
          <a:off x="6036411" y="4032441"/>
          <a:ext cx="2320883" cy="1027626"/>
        </a:xfrm>
        <a:prstGeom prst="roundRect">
          <a:avLst/>
        </a:prstGeom>
        <a:gradFill rotWithShape="0">
          <a:gsLst>
            <a:gs pos="0">
              <a:schemeClr val="accent2">
                <a:hueOff val="2675154"/>
                <a:satOff val="-3337"/>
                <a:lumOff val="785"/>
                <a:alphaOff val="0"/>
                <a:shade val="51000"/>
                <a:satMod val="130000"/>
              </a:schemeClr>
            </a:gs>
            <a:gs pos="80000">
              <a:schemeClr val="accent2">
                <a:hueOff val="2675154"/>
                <a:satOff val="-3337"/>
                <a:lumOff val="785"/>
                <a:alphaOff val="0"/>
                <a:shade val="93000"/>
                <a:satMod val="130000"/>
              </a:schemeClr>
            </a:gs>
            <a:gs pos="100000">
              <a:schemeClr val="accent2">
                <a:hueOff val="2675154"/>
                <a:satOff val="-3337"/>
                <a:lumOff val="7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Nhân</a:t>
          </a:r>
          <a:r>
            <a:rPr lang="en-US" sz="3500" kern="1200" dirty="0"/>
            <a:t> </a:t>
          </a:r>
          <a:r>
            <a:rPr lang="en-US" sz="3500" kern="1200" dirty="0" err="1"/>
            <a:t>lực</a:t>
          </a:r>
          <a:endParaRPr lang="en-US" sz="3500" kern="1200" dirty="0"/>
        </a:p>
      </dsp:txBody>
      <dsp:txXfrm>
        <a:off x="6086576" y="4082606"/>
        <a:ext cx="2220553" cy="927296"/>
      </dsp:txXfrm>
    </dsp:sp>
    <dsp:sp modelId="{BAF4DE70-0889-1545-811C-132A866E8FFF}">
      <dsp:nvSpPr>
        <dsp:cNvPr id="0" name=""/>
        <dsp:cNvSpPr/>
      </dsp:nvSpPr>
      <dsp:spPr>
        <a:xfrm rot="7993481">
          <a:off x="4193729" y="3729658"/>
          <a:ext cx="8310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046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60D79-1C54-C840-B87F-27A35EEE93E6}">
      <dsp:nvSpPr>
        <dsp:cNvPr id="0" name=""/>
        <dsp:cNvSpPr/>
      </dsp:nvSpPr>
      <dsp:spPr>
        <a:xfrm>
          <a:off x="2643237" y="4032439"/>
          <a:ext cx="2397040" cy="1027626"/>
        </a:xfrm>
        <a:prstGeom prst="roundRect">
          <a:avLst/>
        </a:prstGeom>
        <a:gradFill rotWithShape="0">
          <a:gsLst>
            <a:gs pos="0">
              <a:schemeClr val="accent2">
                <a:hueOff val="3343943"/>
                <a:satOff val="-4171"/>
                <a:lumOff val="981"/>
                <a:alphaOff val="0"/>
                <a:shade val="51000"/>
                <a:satMod val="130000"/>
              </a:schemeClr>
            </a:gs>
            <a:gs pos="80000">
              <a:schemeClr val="accent2">
                <a:hueOff val="3343943"/>
                <a:satOff val="-4171"/>
                <a:lumOff val="981"/>
                <a:alphaOff val="0"/>
                <a:shade val="93000"/>
                <a:satMod val="130000"/>
              </a:schemeClr>
            </a:gs>
            <a:gs pos="100000">
              <a:schemeClr val="accent2">
                <a:hueOff val="3343943"/>
                <a:satOff val="-4171"/>
                <a:lumOff val="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Tài</a:t>
          </a:r>
          <a:r>
            <a:rPr lang="en-US" sz="3500" kern="1200" dirty="0"/>
            <a:t> </a:t>
          </a:r>
          <a:r>
            <a:rPr lang="en-US" sz="3500" kern="1200" dirty="0" err="1"/>
            <a:t>chính</a:t>
          </a:r>
          <a:endParaRPr lang="en-US" sz="3500" kern="1200" dirty="0"/>
        </a:p>
      </dsp:txBody>
      <dsp:txXfrm>
        <a:off x="2693402" y="4082604"/>
        <a:ext cx="2296710" cy="927296"/>
      </dsp:txXfrm>
    </dsp:sp>
    <dsp:sp modelId="{28F58800-023B-334D-BE23-E8FC5863C844}">
      <dsp:nvSpPr>
        <dsp:cNvPr id="0" name=""/>
        <dsp:cNvSpPr/>
      </dsp:nvSpPr>
      <dsp:spPr>
        <a:xfrm rot="10211246">
          <a:off x="3990138" y="2888151"/>
          <a:ext cx="6105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0585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D7FF3-06F8-D947-A5B4-E62E7F2EE115}">
      <dsp:nvSpPr>
        <dsp:cNvPr id="0" name=""/>
        <dsp:cNvSpPr/>
      </dsp:nvSpPr>
      <dsp:spPr>
        <a:xfrm>
          <a:off x="2075975" y="2592286"/>
          <a:ext cx="1918629" cy="1027626"/>
        </a:xfrm>
        <a:prstGeom prst="roundRect">
          <a:avLst/>
        </a:prstGeom>
        <a:gradFill rotWithShape="0">
          <a:gsLst>
            <a:gs pos="0">
              <a:schemeClr val="accent2">
                <a:hueOff val="4012731"/>
                <a:satOff val="-5005"/>
                <a:lumOff val="1177"/>
                <a:alphaOff val="0"/>
                <a:shade val="51000"/>
                <a:satMod val="130000"/>
              </a:schemeClr>
            </a:gs>
            <a:gs pos="80000">
              <a:schemeClr val="accent2">
                <a:hueOff val="4012731"/>
                <a:satOff val="-5005"/>
                <a:lumOff val="1177"/>
                <a:alphaOff val="0"/>
                <a:shade val="93000"/>
                <a:satMod val="130000"/>
              </a:schemeClr>
            </a:gs>
            <a:gs pos="100000">
              <a:schemeClr val="accent2">
                <a:hueOff val="4012731"/>
                <a:satOff val="-5005"/>
                <a:lumOff val="11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Marketing</a:t>
          </a:r>
        </a:p>
      </dsp:txBody>
      <dsp:txXfrm>
        <a:off x="2126140" y="2642451"/>
        <a:ext cx="1818299" cy="927296"/>
      </dsp:txXfrm>
    </dsp:sp>
    <dsp:sp modelId="{DB9E54DE-B946-8B49-B844-A9D78C007C89}">
      <dsp:nvSpPr>
        <dsp:cNvPr id="0" name=""/>
        <dsp:cNvSpPr/>
      </dsp:nvSpPr>
      <dsp:spPr>
        <a:xfrm rot="12393555">
          <a:off x="3989835" y="2007822"/>
          <a:ext cx="6402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01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26006-0393-6F45-89AD-3C77FAB9AD27}">
      <dsp:nvSpPr>
        <dsp:cNvPr id="0" name=""/>
        <dsp:cNvSpPr/>
      </dsp:nvSpPr>
      <dsp:spPr>
        <a:xfrm>
          <a:off x="2075985" y="864101"/>
          <a:ext cx="1947629" cy="1027626"/>
        </a:xfrm>
        <a:prstGeom prst="round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Sản</a:t>
          </a:r>
          <a:r>
            <a:rPr lang="en-US" sz="3300" kern="1200" dirty="0"/>
            <a:t> </a:t>
          </a:r>
          <a:r>
            <a:rPr lang="en-US" sz="3300" kern="1200" dirty="0" err="1"/>
            <a:t>xuất</a:t>
          </a:r>
          <a:endParaRPr lang="en-US" sz="3300" kern="1200" dirty="0"/>
        </a:p>
      </dsp:txBody>
      <dsp:txXfrm>
        <a:off x="2126150" y="914266"/>
        <a:ext cx="1847299" cy="927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41B4D-072E-A246-B4CA-6A97970B4817}">
      <dsp:nvSpPr>
        <dsp:cNvPr id="0" name=""/>
        <dsp:cNvSpPr/>
      </dsp:nvSpPr>
      <dsp:spPr>
        <a:xfrm>
          <a:off x="4673094" y="2936152"/>
          <a:ext cx="2175091" cy="217509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/>
            <a:t>Phát</a:t>
          </a:r>
          <a:r>
            <a:rPr lang="en-US" sz="2800" b="1" kern="1200" dirty="0"/>
            <a:t> </a:t>
          </a:r>
          <a:r>
            <a:rPr lang="en-US" sz="2800" b="1" kern="1200" dirty="0" err="1"/>
            <a:t>triển</a:t>
          </a:r>
          <a:r>
            <a:rPr lang="en-US" sz="2800" b="1" kern="1200" dirty="0"/>
            <a:t> </a:t>
          </a:r>
          <a:r>
            <a:rPr lang="en-US" sz="2800" b="1" kern="1200" dirty="0" err="1"/>
            <a:t>sản</a:t>
          </a:r>
          <a:r>
            <a:rPr lang="en-US" sz="2800" b="1" kern="1200" dirty="0"/>
            <a:t> </a:t>
          </a:r>
          <a:r>
            <a:rPr lang="en-US" sz="2800" b="1" kern="1200" dirty="0" err="1"/>
            <a:t>phẩm</a:t>
          </a:r>
          <a:endParaRPr lang="en-US" sz="2800" b="1" kern="1200" dirty="0"/>
        </a:p>
      </dsp:txBody>
      <dsp:txXfrm>
        <a:off x="4991629" y="3254687"/>
        <a:ext cx="1538021" cy="1538021"/>
      </dsp:txXfrm>
    </dsp:sp>
    <dsp:sp modelId="{CE2AB591-8B9A-4E41-B275-36B97D8FAEDF}">
      <dsp:nvSpPr>
        <dsp:cNvPr id="0" name=""/>
        <dsp:cNvSpPr/>
      </dsp:nvSpPr>
      <dsp:spPr>
        <a:xfrm rot="10800000">
          <a:off x="2564800" y="3713747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CB7D71-9BD1-F842-A66D-34F4769F03FC}">
      <dsp:nvSpPr>
        <dsp:cNvPr id="0" name=""/>
        <dsp:cNvSpPr/>
      </dsp:nvSpPr>
      <dsp:spPr>
        <a:xfrm>
          <a:off x="1531631" y="31971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Nguồn vốn ( nhà đầu tư, các quỹ đầu tư, vay…)</a:t>
          </a:r>
        </a:p>
      </dsp:txBody>
      <dsp:txXfrm>
        <a:off x="1580048" y="3245580"/>
        <a:ext cx="1969503" cy="1556235"/>
      </dsp:txXfrm>
    </dsp:sp>
    <dsp:sp modelId="{26ED4A3C-CCA7-3049-B1EF-9007315A535F}">
      <dsp:nvSpPr>
        <dsp:cNvPr id="0" name=""/>
        <dsp:cNvSpPr/>
      </dsp:nvSpPr>
      <dsp:spPr>
        <a:xfrm rot="13500000">
          <a:off x="3209068" y="2158345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26F861-9281-AB44-8D88-3E547D3F73F5}">
      <dsp:nvSpPr>
        <dsp:cNvPr id="0" name=""/>
        <dsp:cNvSpPr/>
      </dsp:nvSpPr>
      <dsp:spPr>
        <a:xfrm>
          <a:off x="2467671" y="9373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Kinh</a:t>
          </a:r>
          <a:r>
            <a:rPr lang="en-US" sz="2500" kern="1200" dirty="0"/>
            <a:t> </a:t>
          </a:r>
          <a:r>
            <a:rPr lang="en-US" sz="2500" kern="1200" dirty="0" err="1"/>
            <a:t>nghiệm</a:t>
          </a:r>
          <a:endParaRPr lang="en-US" sz="2500" kern="1200" dirty="0"/>
        </a:p>
      </dsp:txBody>
      <dsp:txXfrm>
        <a:off x="2516088" y="985780"/>
        <a:ext cx="1969503" cy="1556235"/>
      </dsp:txXfrm>
    </dsp:sp>
    <dsp:sp modelId="{0A14F6C0-21E4-8C4C-9059-2DA0FE370BC1}">
      <dsp:nvSpPr>
        <dsp:cNvPr id="0" name=""/>
        <dsp:cNvSpPr/>
      </dsp:nvSpPr>
      <dsp:spPr>
        <a:xfrm rot="16200000">
          <a:off x="4764471" y="1514076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F5649B-4891-9345-8ED9-2463ED886A66}">
      <dsp:nvSpPr>
        <dsp:cNvPr id="0" name=""/>
        <dsp:cNvSpPr/>
      </dsp:nvSpPr>
      <dsp:spPr>
        <a:xfrm>
          <a:off x="4727471" y="132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Thiết bị </a:t>
          </a:r>
        </a:p>
      </dsp:txBody>
      <dsp:txXfrm>
        <a:off x="4775888" y="49740"/>
        <a:ext cx="1969503" cy="1556235"/>
      </dsp:txXfrm>
    </dsp:sp>
    <dsp:sp modelId="{2A32C520-7AA3-354F-AD82-E3526074E0A5}">
      <dsp:nvSpPr>
        <dsp:cNvPr id="0" name=""/>
        <dsp:cNvSpPr/>
      </dsp:nvSpPr>
      <dsp:spPr>
        <a:xfrm rot="18900000">
          <a:off x="6319873" y="2158345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8437700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700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700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7DE32D-FD21-D542-B8E2-7FD3F31290AB}">
      <dsp:nvSpPr>
        <dsp:cNvPr id="0" name=""/>
        <dsp:cNvSpPr/>
      </dsp:nvSpPr>
      <dsp:spPr>
        <a:xfrm>
          <a:off x="6987271" y="9373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700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700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700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Máy móc</a:t>
          </a:r>
        </a:p>
      </dsp:txBody>
      <dsp:txXfrm>
        <a:off x="7035688" y="985780"/>
        <a:ext cx="1969503" cy="1556235"/>
      </dsp:txXfrm>
    </dsp:sp>
    <dsp:sp modelId="{BAE65449-9A00-0442-B440-D0A660DE95DC}">
      <dsp:nvSpPr>
        <dsp:cNvPr id="0" name=""/>
        <dsp:cNvSpPr/>
      </dsp:nvSpPr>
      <dsp:spPr>
        <a:xfrm>
          <a:off x="6964142" y="3713747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C58438-FD73-9049-8B2E-E84C5CCB58E0}">
      <dsp:nvSpPr>
        <dsp:cNvPr id="0" name=""/>
        <dsp:cNvSpPr/>
      </dsp:nvSpPr>
      <dsp:spPr>
        <a:xfrm>
          <a:off x="7923311" y="31971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Chính sách</a:t>
          </a:r>
        </a:p>
      </dsp:txBody>
      <dsp:txXfrm>
        <a:off x="7971728" y="3245580"/>
        <a:ext cx="1969503" cy="1556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10AC8-863C-BD49-9129-0CFCAC316EAE}">
      <dsp:nvSpPr>
        <dsp:cNvPr id="0" name=""/>
        <dsp:cNvSpPr/>
      </dsp:nvSpPr>
      <dsp:spPr>
        <a:xfrm>
          <a:off x="4512088" y="2615161"/>
          <a:ext cx="2497102" cy="24971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err="1"/>
            <a:t>Thương</a:t>
          </a:r>
          <a:r>
            <a:rPr lang="en-US" sz="3500" b="1" kern="1200" dirty="0"/>
            <a:t> </a:t>
          </a:r>
          <a:r>
            <a:rPr lang="en-US" sz="3500" b="1" kern="1200" dirty="0" err="1"/>
            <a:t>mại</a:t>
          </a:r>
          <a:r>
            <a:rPr lang="en-US" sz="3500" b="1" kern="1200" dirty="0"/>
            <a:t> </a:t>
          </a:r>
          <a:r>
            <a:rPr lang="en-US" sz="3500" b="1" kern="1200" dirty="0" err="1"/>
            <a:t>hoá</a:t>
          </a:r>
          <a:r>
            <a:rPr lang="en-US" sz="3500" b="1" kern="1200" dirty="0"/>
            <a:t> ban </a:t>
          </a:r>
          <a:r>
            <a:rPr lang="en-US" sz="3500" b="1" kern="1200" dirty="0" err="1"/>
            <a:t>đầu</a:t>
          </a:r>
          <a:endParaRPr lang="en-US" sz="3500" b="1" kern="1200" dirty="0"/>
        </a:p>
      </dsp:txBody>
      <dsp:txXfrm>
        <a:off x="4877780" y="2980853"/>
        <a:ext cx="1765718" cy="1765718"/>
      </dsp:txXfrm>
    </dsp:sp>
    <dsp:sp modelId="{3E26FFC7-EE11-C442-A4CE-D41698F6128A}">
      <dsp:nvSpPr>
        <dsp:cNvPr id="0" name=""/>
        <dsp:cNvSpPr/>
      </dsp:nvSpPr>
      <dsp:spPr>
        <a:xfrm rot="11700000">
          <a:off x="2622737" y="2916143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BFC1FD-951C-EF4A-A18E-FFF6D1414601}">
      <dsp:nvSpPr>
        <dsp:cNvPr id="0" name=""/>
        <dsp:cNvSpPr/>
      </dsp:nvSpPr>
      <dsp:spPr>
        <a:xfrm>
          <a:off x="1468286" y="2082502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Khi nào? (thời điểm)</a:t>
          </a:r>
        </a:p>
      </dsp:txBody>
      <dsp:txXfrm>
        <a:off x="1523871" y="2138087"/>
        <a:ext cx="2261077" cy="1786627"/>
      </dsp:txXfrm>
    </dsp:sp>
    <dsp:sp modelId="{998C7AF5-F8B8-DD49-BF71-F5A7E1892A38}">
      <dsp:nvSpPr>
        <dsp:cNvPr id="0" name=""/>
        <dsp:cNvSpPr/>
      </dsp:nvSpPr>
      <dsp:spPr>
        <a:xfrm rot="14700000">
          <a:off x="3864889" y="1435804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976C92-8C80-5646-AFC4-C98CC8C44FC1}">
      <dsp:nvSpPr>
        <dsp:cNvPr id="0" name=""/>
        <dsp:cNvSpPr/>
      </dsp:nvSpPr>
      <dsp:spPr>
        <a:xfrm>
          <a:off x="3215458" y="304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Ở đâu? (khu vực địa lý)</a:t>
          </a:r>
        </a:p>
      </dsp:txBody>
      <dsp:txXfrm>
        <a:off x="3271043" y="55889"/>
        <a:ext cx="2261077" cy="1786627"/>
      </dsp:txXfrm>
    </dsp:sp>
    <dsp:sp modelId="{FAFB4A00-3005-6341-9551-80A0E0E5C756}">
      <dsp:nvSpPr>
        <dsp:cNvPr id="0" name=""/>
        <dsp:cNvSpPr/>
      </dsp:nvSpPr>
      <dsp:spPr>
        <a:xfrm rot="17700000">
          <a:off x="5797335" y="1435804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103451-D538-5F48-877A-56E016F7262F}">
      <dsp:nvSpPr>
        <dsp:cNvPr id="0" name=""/>
        <dsp:cNvSpPr/>
      </dsp:nvSpPr>
      <dsp:spPr>
        <a:xfrm>
          <a:off x="5933574" y="304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Cho ai? (thị trường và khách hàng mục tiêu)</a:t>
          </a:r>
        </a:p>
      </dsp:txBody>
      <dsp:txXfrm>
        <a:off x="5989159" y="55889"/>
        <a:ext cx="2261077" cy="1786627"/>
      </dsp:txXfrm>
    </dsp:sp>
    <dsp:sp modelId="{7E973C72-89FB-2E44-B6BA-8795FE032318}">
      <dsp:nvSpPr>
        <dsp:cNvPr id="0" name=""/>
        <dsp:cNvSpPr/>
      </dsp:nvSpPr>
      <dsp:spPr>
        <a:xfrm rot="20700000">
          <a:off x="7039487" y="2916143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8E3FBE-B816-734C-86C0-C49BB92747F0}">
      <dsp:nvSpPr>
        <dsp:cNvPr id="0" name=""/>
        <dsp:cNvSpPr/>
      </dsp:nvSpPr>
      <dsp:spPr>
        <a:xfrm>
          <a:off x="7680746" y="2082502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Như thế nào? (chiến lược tung ra thị trường)</a:t>
          </a:r>
        </a:p>
      </dsp:txBody>
      <dsp:txXfrm>
        <a:off x="7736331" y="2138087"/>
        <a:ext cx="2261077" cy="1786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A3BCB-9A83-4A26-B9F7-38F37203F11C}">
      <dsp:nvSpPr>
        <dsp:cNvPr id="0" name=""/>
        <dsp:cNvSpPr/>
      </dsp:nvSpPr>
      <dsp:spPr>
        <a:xfrm>
          <a:off x="1328986" y="788325"/>
          <a:ext cx="4791674" cy="29399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* </a:t>
          </a:r>
          <a:r>
            <a:rPr lang="en-US" sz="2800" b="1" kern="1200" dirty="0" err="1"/>
            <a:t>Công</a:t>
          </a:r>
          <a:r>
            <a:rPr lang="en-US" sz="2800" b="1" kern="1200" dirty="0"/>
            <a:t> </a:t>
          </a:r>
          <a:r>
            <a:rPr lang="en-US" sz="2800" b="1" kern="1200" dirty="0" err="1"/>
            <a:t>ty</a:t>
          </a:r>
          <a:r>
            <a:rPr lang="en-US" sz="2800" b="1" kern="1200" dirty="0"/>
            <a:t> </a:t>
          </a:r>
          <a:r>
            <a:rPr lang="en-US" sz="2800" b="1" kern="1200" dirty="0" err="1"/>
            <a:t>Mimosatek</a:t>
          </a:r>
          <a:r>
            <a:rPr lang="en-US" sz="2800" b="1" kern="1200" dirty="0"/>
            <a:t> </a:t>
          </a:r>
          <a:r>
            <a:rPr lang="en-US" sz="2800" b="1" kern="1200" dirty="0" err="1"/>
            <a:t>cung</a:t>
          </a:r>
          <a:r>
            <a:rPr lang="en-US" sz="2800" b="1" kern="1200" dirty="0"/>
            <a:t> </a:t>
          </a:r>
          <a:r>
            <a:rPr lang="en-US" sz="2800" b="1" kern="1200" dirty="0" err="1"/>
            <a:t>cấp</a:t>
          </a:r>
          <a:r>
            <a:rPr lang="en-US" sz="2800" b="1" kern="1200" dirty="0"/>
            <a:t> </a:t>
          </a:r>
          <a:r>
            <a:rPr lang="en-US" sz="2800" b="1" kern="1200" dirty="0" err="1"/>
            <a:t>giải</a:t>
          </a:r>
          <a:r>
            <a:rPr lang="en-US" sz="2800" b="1" kern="1200" dirty="0"/>
            <a:t> </a:t>
          </a:r>
          <a:r>
            <a:rPr lang="en-US" sz="2800" b="1" kern="1200" dirty="0" err="1"/>
            <a:t>pháp</a:t>
          </a:r>
          <a:r>
            <a:rPr lang="en-US" sz="2800" b="1" kern="1200" dirty="0"/>
            <a:t> </a:t>
          </a:r>
          <a:r>
            <a:rPr lang="en-US" sz="2800" b="1" kern="1200" dirty="0" err="1"/>
            <a:t>tưới</a:t>
          </a:r>
          <a:r>
            <a:rPr lang="en-US" sz="2800" b="1" kern="1200" dirty="0"/>
            <a:t> </a:t>
          </a:r>
          <a:r>
            <a:rPr lang="en-US" sz="2800" b="1" kern="1200" dirty="0" err="1"/>
            <a:t>nước</a:t>
          </a:r>
          <a:r>
            <a:rPr lang="en-US" sz="2800" b="1" kern="1200" dirty="0"/>
            <a:t> </a:t>
          </a:r>
          <a:r>
            <a:rPr lang="en-US" sz="2800" b="1" kern="1200" dirty="0" err="1"/>
            <a:t>chính</a:t>
          </a:r>
          <a:r>
            <a:rPr lang="en-US" sz="2800" b="1" kern="1200" dirty="0"/>
            <a:t> </a:t>
          </a:r>
          <a:r>
            <a:rPr lang="en-US" sz="2800" b="1" kern="1200" dirty="0" err="1"/>
            <a:t>xác</a:t>
          </a:r>
          <a:r>
            <a:rPr lang="en-US" sz="2800" b="1" kern="1200" dirty="0"/>
            <a:t>.</a:t>
          </a:r>
        </a:p>
      </dsp:txBody>
      <dsp:txXfrm>
        <a:off x="1998094" y="1135012"/>
        <a:ext cx="2762767" cy="2246608"/>
      </dsp:txXfrm>
    </dsp:sp>
    <dsp:sp modelId="{352D77E0-2D60-4353-8A00-C2CFAA0724D2}">
      <dsp:nvSpPr>
        <dsp:cNvPr id="0" name=""/>
        <dsp:cNvSpPr/>
      </dsp:nvSpPr>
      <dsp:spPr>
        <a:xfrm>
          <a:off x="4868265" y="724282"/>
          <a:ext cx="5103493" cy="26913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/>
            <a:t>Tưới</a:t>
          </a:r>
          <a:r>
            <a:rPr lang="en-US" sz="2400" b="1" kern="1200" dirty="0"/>
            <a:t> </a:t>
          </a:r>
          <a:r>
            <a:rPr lang="en-US" sz="2400" b="1" kern="1200" dirty="0" err="1"/>
            <a:t>cây</a:t>
          </a:r>
          <a:r>
            <a:rPr lang="en-US" sz="2400" b="1" kern="1200" dirty="0"/>
            <a:t>: 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err="1"/>
            <a:t>Chỉ</a:t>
          </a:r>
          <a:r>
            <a:rPr lang="en-US" sz="2400" b="1" kern="1200" dirty="0"/>
            <a:t> </a:t>
          </a:r>
          <a:r>
            <a:rPr lang="en-US" sz="2400" b="1" kern="1200" dirty="0" err="1"/>
            <a:t>với</a:t>
          </a:r>
          <a:r>
            <a:rPr lang="en-US" sz="2400" b="1" kern="1200" dirty="0"/>
            <a:t> 1 </a:t>
          </a:r>
          <a:r>
            <a:rPr lang="en-US" sz="2400" b="1" kern="1200" dirty="0" err="1"/>
            <a:t>chiếc</a:t>
          </a:r>
          <a:r>
            <a:rPr lang="en-US" sz="2400" b="1" kern="1200" dirty="0"/>
            <a:t> smartphone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err="1"/>
            <a:t>Kết</a:t>
          </a:r>
          <a:r>
            <a:rPr lang="en-US" sz="2400" b="1" kern="1200" dirty="0"/>
            <a:t> </a:t>
          </a:r>
          <a:r>
            <a:rPr lang="en-US" sz="2400" b="1" kern="1200" dirty="0" err="1"/>
            <a:t>hợp</a:t>
          </a:r>
          <a:r>
            <a:rPr lang="en-US" sz="2400" b="1" kern="1200" dirty="0"/>
            <a:t> </a:t>
          </a:r>
          <a:r>
            <a:rPr lang="en-US" sz="2400" b="1" kern="1200" dirty="0" err="1"/>
            <a:t>với</a:t>
          </a:r>
          <a:r>
            <a:rPr lang="en-US" sz="2400" b="1" kern="1200" dirty="0"/>
            <a:t> </a:t>
          </a:r>
          <a:r>
            <a:rPr lang="en-US" sz="2400" b="1" kern="1200" dirty="0" err="1"/>
            <a:t>máy</a:t>
          </a:r>
          <a:r>
            <a:rPr lang="en-US" sz="2400" b="1" kern="1200" dirty="0"/>
            <a:t> </a:t>
          </a:r>
          <a:r>
            <a:rPr lang="en-US" sz="2400" b="1" kern="1200" dirty="0" err="1"/>
            <a:t>dự</a:t>
          </a:r>
          <a:r>
            <a:rPr lang="en-US" sz="2400" b="1" kern="1200" dirty="0"/>
            <a:t> </a:t>
          </a:r>
          <a:r>
            <a:rPr lang="en-US" sz="2400" b="1" kern="1200" dirty="0" err="1"/>
            <a:t>báo</a:t>
          </a:r>
          <a:r>
            <a:rPr lang="en-US" sz="2400" b="1" kern="1200" dirty="0"/>
            <a:t> </a:t>
          </a:r>
          <a:r>
            <a:rPr lang="en-US" sz="2400" b="1" kern="1200" dirty="0" err="1"/>
            <a:t>TT,máy</a:t>
          </a:r>
          <a:r>
            <a:rPr lang="en-US" sz="2400" b="1" kern="1200" dirty="0"/>
            <a:t> </a:t>
          </a:r>
          <a:r>
            <a:rPr lang="en-US" sz="2400" b="1" kern="1200" dirty="0" err="1"/>
            <a:t>cảm</a:t>
          </a:r>
          <a:r>
            <a:rPr lang="en-US" sz="2400" b="1" kern="1200" dirty="0"/>
            <a:t> </a:t>
          </a:r>
          <a:r>
            <a:rPr lang="en-US" sz="2400" b="1" kern="1200" dirty="0" err="1"/>
            <a:t>biến,thiết</a:t>
          </a:r>
          <a:r>
            <a:rPr lang="en-US" sz="2400" b="1" kern="1200" dirty="0"/>
            <a:t> </a:t>
          </a:r>
          <a:r>
            <a:rPr lang="en-US" sz="2400" b="1" kern="1200" dirty="0" err="1"/>
            <a:t>bị</a:t>
          </a:r>
          <a:r>
            <a:rPr lang="en-US" sz="2400" b="1" kern="1200" dirty="0"/>
            <a:t> </a:t>
          </a:r>
          <a:r>
            <a:rPr lang="en-US" sz="2400" b="1" kern="1200" dirty="0" err="1"/>
            <a:t>giám</a:t>
          </a:r>
          <a:r>
            <a:rPr lang="en-US" sz="2400" b="1" kern="1200" dirty="0"/>
            <a:t> </a:t>
          </a:r>
          <a:r>
            <a:rPr lang="en-US" sz="2400" b="1" kern="1200" dirty="0" err="1"/>
            <a:t>sát</a:t>
          </a:r>
          <a:endParaRPr lang="en-US" sz="2400" b="1" kern="1200" dirty="0"/>
        </a:p>
      </dsp:txBody>
      <dsp:txXfrm>
        <a:off x="6316553" y="1041646"/>
        <a:ext cx="2942554" cy="2056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88B6816-51E8-41C3-89ED-579E8767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589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D829925-E414-427C-A484-3D8FD32F1B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2096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12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41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C8303-38C7-4361-94FA-0CB2FF61621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1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94666"/>
            <a:ext cx="12192000" cy="357449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3" y="4869160"/>
            <a:ext cx="11521277" cy="1152128"/>
          </a:xfrm>
        </p:spPr>
        <p:txBody>
          <a:bodyPr>
            <a:normAutofit/>
          </a:bodyPr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" name="Picture 4" descr="https://760a0bba-a-62cb3a1a-s-sites.googlegroups.com/site/nguyentiendungbkhn/Home/SEM_logo_2015%20%28Large%29.png?attachauth=ANoY7cqGMGN8XyPO6GpoGzRLFBNE2Q0awGtRjmmkjA660yuGKAsUiEqM6guDLVzoEKZXJ8TplMMIxQdr5bbcWq8DUDDjMdwx5lvPU1WYyycyp3JZ8lbs66jaJY3uDN-TyCj1kRVJ6_--JW4iFJGgFM2nEsun9yBafhSrlvZw4uKs0IZe9r_bew41B2pXpEmKS0Wggx-WWsKMCAlT4A23YjB7j2tJ65dLi3ejHocP35hsvJ7vW7su5I0MOcwtk5X8tOP99R0LHFb4&amp;attredirects=0">
            <a:extLst>
              <a:ext uri="{FF2B5EF4-FFF2-40B4-BE49-F238E27FC236}">
                <a16:creationId xmlns="" xmlns:a16="http://schemas.microsoft.com/office/drawing/2014/main" id="{C1CD0E83-E10A-4BFB-A2AD-F964A19E7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158425"/>
            <a:ext cx="1480402" cy="10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nguyentiendung.yolasite.com/resources/LogoBKchuan.jpg">
            <a:extLst>
              <a:ext uri="{FF2B5EF4-FFF2-40B4-BE49-F238E27FC236}">
                <a16:creationId xmlns="" xmlns:a16="http://schemas.microsoft.com/office/drawing/2014/main" id="{7DB7E11E-C024-4972-8CC8-DCC23AD95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7" y="217084"/>
            <a:ext cx="676021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1A6871-C27F-48E5-8AA5-194553EE0015}"/>
              </a:ext>
            </a:extLst>
          </p:cNvPr>
          <p:cNvSpPr txBox="1"/>
          <p:nvPr userDrawn="1"/>
        </p:nvSpPr>
        <p:spPr>
          <a:xfrm>
            <a:off x="1487488" y="260648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+mj-lt"/>
              </a:rPr>
              <a:t>TRƯỜNG ĐẠI HỌC BÁCH KHOA HÀ NỘI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  <a:latin typeface="+mj-lt"/>
              </a:rPr>
              <a:t>VIỆN KINH TẾ VÀ QUẢN LÝ</a:t>
            </a:r>
            <a:endParaRPr lang="vi-VN" sz="2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043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92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0"/>
            <a:ext cx="10261600" cy="114300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4435" y="6375631"/>
            <a:ext cx="2844800" cy="365125"/>
          </a:xfrm>
        </p:spPr>
        <p:txBody>
          <a:bodyPr/>
          <a:lstStyle>
            <a:lvl1pPr algn="l">
              <a:defRPr/>
            </a:lvl1pPr>
          </a:lstStyle>
          <a:p>
            <a:fld id="{9EFC8ABA-2F45-458E-9A5A-EC9AEFCAFB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10972800" cy="475456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dai-hoc-bkhn-hust.jpg">
            <a:extLst>
              <a:ext uri="{FF2B5EF4-FFF2-40B4-BE49-F238E27FC236}">
                <a16:creationId xmlns="" xmlns:a16="http://schemas.microsoft.com/office/drawing/2014/main" id="{AF6CE4FA-5329-4DEA-9D5F-4AACFE1E5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100667" cy="11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4DEED99-0863-40F9-93DD-CF3AA5454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6187058"/>
            <a:ext cx="2032000" cy="6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42913" indent="-442913">
              <a:buFont typeface="Arial" pitchFamily="34" charset="0"/>
              <a:buChar char="●"/>
              <a:tabLst>
                <a:tab pos="442913" algn="l"/>
              </a:tabLst>
              <a:defRPr lang="en-US" sz="3600" smtClean="0">
                <a:solidFill>
                  <a:schemeClr val="tx2">
                    <a:lumMod val="50000"/>
                  </a:schemeClr>
                </a:solidFill>
              </a:defRPr>
            </a:lvl1pPr>
            <a:lvl2pPr marL="895350" indent="-452438">
              <a:buFont typeface="Arial" pitchFamily="34" charset="0"/>
              <a:buChar char="●"/>
              <a:defRPr lang="en-US" sz="3200" smtClean="0">
                <a:solidFill>
                  <a:schemeClr val="accent2">
                    <a:lumMod val="50000"/>
                  </a:schemeClr>
                </a:solidFill>
              </a:defRPr>
            </a:lvl2pPr>
            <a:lvl3pPr marL="1255713" indent="-360363">
              <a:buFont typeface="Arial" pitchFamily="34" charset="0"/>
              <a:buChar char="●"/>
              <a:defRPr lang="en-US" sz="2800" smtClean="0">
                <a:solidFill>
                  <a:schemeClr val="tx2">
                    <a:lumMod val="50000"/>
                  </a:schemeClr>
                </a:solidFill>
              </a:defRPr>
            </a:lvl3pPr>
            <a:lvl4pPr marL="1700213" indent="-352425">
              <a:buFont typeface="Arial" pitchFamily="34" charset="0"/>
              <a:buChar char="●"/>
              <a:defRPr lang="en-US" sz="2400" smtClean="0">
                <a:solidFill>
                  <a:schemeClr val="tx2">
                    <a:lumMod val="50000"/>
                  </a:schemeClr>
                </a:solidFill>
              </a:defRPr>
            </a:lvl4pPr>
            <a:lvl5pPr marL="2152650" indent="-360363">
              <a:buFont typeface="Arial" pitchFamily="34" charset="0"/>
              <a:buChar char="●"/>
              <a:tabLst>
                <a:tab pos="2152650" algn="l"/>
              </a:tabLst>
              <a:defRPr lang="en-GB" sz="2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486EE1A6-3A19-4544-AD6C-E0E611248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552" y="6597384"/>
            <a:ext cx="792088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7B35AAD1-D69B-4682-ABC0-9D7324530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5359" y="6597384"/>
            <a:ext cx="9361041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l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F07FC018-23B7-4646-97FC-363313B8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96400" y="6597384"/>
            <a:ext cx="1368152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10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3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3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9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83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5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0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C7FD602-296B-411E-9ED8-8935DFBCD82B}"/>
              </a:ext>
            </a:extLst>
          </p:cNvPr>
          <p:cNvSpPr/>
          <p:nvPr/>
        </p:nvSpPr>
        <p:spPr>
          <a:xfrm>
            <a:off x="0" y="6597384"/>
            <a:ext cx="12192000" cy="288000"/>
          </a:xfrm>
          <a:prstGeom prst="rect">
            <a:avLst/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15" y="1196752"/>
            <a:ext cx="1152128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359" y="6597384"/>
            <a:ext cx="9361041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l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6400" y="6597384"/>
            <a:ext cx="1368152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597384"/>
            <a:ext cx="792088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4E88F83-9762-4A75-BB32-90A68AB5688E}"/>
              </a:ext>
            </a:extLst>
          </p:cNvPr>
          <p:cNvSpPr/>
          <p:nvPr/>
        </p:nvSpPr>
        <p:spPr>
          <a:xfrm>
            <a:off x="-12254" y="6525344"/>
            <a:ext cx="12216507" cy="43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497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Segoe UI" panose="020B0502040204020203" pitchFamily="34" charset="0"/>
        </a:defRPr>
      </a:lvl1pPr>
    </p:titleStyle>
    <p:bodyStyle>
      <a:lvl1pPr marL="442913" indent="-442913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442913" algn="l"/>
        </a:tabLst>
        <a:defRPr lang="en-US" sz="3600" kern="1200" smtClean="0">
          <a:solidFill>
            <a:schemeClr val="bg2">
              <a:lumMod val="1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1pPr>
      <a:lvl2pPr marL="895350" indent="-438150" algn="l" defTabSz="1163638" rtl="0" eaLnBrk="1" latinLnBrk="0" hangingPunct="1">
        <a:spcBef>
          <a:spcPts val="600"/>
        </a:spcBef>
        <a:buFont typeface="Arial" pitchFamily="34" charset="0"/>
        <a:buChar char="●"/>
        <a:tabLst>
          <a:tab pos="895350" algn="l"/>
        </a:tabLst>
        <a:defRPr lang="en-US" sz="3200" kern="1200" smtClean="0">
          <a:solidFill>
            <a:schemeClr val="accent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2pPr>
      <a:lvl3pPr marL="1255713" indent="-360363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1255713" algn="l"/>
        </a:tabLst>
        <a:defRPr lang="en-US" sz="2800" kern="1200" smtClean="0">
          <a:solidFill>
            <a:schemeClr val="tx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3pPr>
      <a:lvl4pPr marL="1700213" indent="-352425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1700213" algn="l"/>
        </a:tabLst>
        <a:defRPr lang="en-US" sz="2400" kern="1200" smtClean="0"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4pPr>
      <a:lvl5pPr marL="2152650" indent="-323850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2152650" algn="l"/>
        </a:tabLst>
        <a:defRPr lang="en-GB" sz="2000" kern="1200" dirty="0">
          <a:solidFill>
            <a:schemeClr val="accent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Verdana" charset="0"/>
              </a:rPr>
              <a:t>CHƯƠNG 6</a:t>
            </a:r>
            <a:br>
              <a:rPr lang="en-US" dirty="0">
                <a:latin typeface="Verdana" charset="0"/>
              </a:rPr>
            </a:br>
            <a:r>
              <a:rPr lang="en-US" dirty="0">
                <a:latin typeface="Verdana" charset="0"/>
              </a:rPr>
              <a:t>TINH THẦN KHỞI NGHIỆP</a:t>
            </a:r>
            <a:br>
              <a:rPr lang="en-US" dirty="0">
                <a:latin typeface="Verdana" charset="0"/>
              </a:rPr>
            </a:br>
            <a:endParaRPr lang="en-US" dirty="0">
              <a:latin typeface="Verdana" charset="0"/>
            </a:endParaRPr>
          </a:p>
        </p:txBody>
      </p:sp>
      <p:sp>
        <p:nvSpPr>
          <p:cNvPr id="2052" name="Freeform 4"/>
          <p:cNvSpPr>
            <a:spLocks/>
          </p:cNvSpPr>
          <p:nvPr/>
        </p:nvSpPr>
        <p:spPr bwMode="gray">
          <a:xfrm>
            <a:off x="2641600" y="1743075"/>
            <a:ext cx="7071784" cy="806450"/>
          </a:xfrm>
          <a:custGeom>
            <a:avLst/>
            <a:gdLst/>
            <a:ahLst/>
            <a:cxnLst>
              <a:cxn ang="0">
                <a:pos x="1" y="492"/>
              </a:cxn>
              <a:cxn ang="0">
                <a:pos x="1707" y="20"/>
              </a:cxn>
              <a:cxn ang="0">
                <a:pos x="3340" y="482"/>
              </a:cxn>
              <a:cxn ang="0">
                <a:pos x="1734" y="74"/>
              </a:cxn>
              <a:cxn ang="0">
                <a:pos x="1" y="492"/>
              </a:cxn>
            </a:cxnLst>
            <a:rect l="0" t="0" r="r" b="b"/>
            <a:pathLst>
              <a:path w="3341" h="508">
                <a:moveTo>
                  <a:pt x="1" y="492"/>
                </a:moveTo>
                <a:cubicBezTo>
                  <a:pt x="0" y="477"/>
                  <a:pt x="710" y="0"/>
                  <a:pt x="1707" y="20"/>
                </a:cubicBezTo>
                <a:cubicBezTo>
                  <a:pt x="2704" y="40"/>
                  <a:pt x="3339" y="467"/>
                  <a:pt x="3340" y="482"/>
                </a:cubicBezTo>
                <a:cubicBezTo>
                  <a:pt x="3341" y="496"/>
                  <a:pt x="2608" y="93"/>
                  <a:pt x="1734" y="74"/>
                </a:cubicBezTo>
                <a:cubicBezTo>
                  <a:pt x="860" y="54"/>
                  <a:pt x="2" y="508"/>
                  <a:pt x="1" y="492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45882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2540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9048328" y="6597353"/>
            <a:ext cx="2880320" cy="257650"/>
          </a:xfrm>
          <a:prstGeom prst="rect">
            <a:avLst/>
          </a:prstGeom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6C23FE56-5876-384A-95E7-D614F17C7BD2}" type="slidenum">
              <a:rPr lang="en-US" sz="1400" smtClean="0">
                <a:solidFill>
                  <a:schemeClr val="bg1"/>
                </a:solidFill>
                <a:latin typeface="Times New Roman" charset="0"/>
              </a:rPr>
              <a:pPr eaLnBrk="1" hangingPunct="1">
                <a:defRPr/>
              </a:pPr>
              <a:t>1</a:t>
            </a:fld>
            <a:endParaRPr lang="en-US" sz="14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1" name="Content Placeholder 10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" r="-1165"/>
          <a:stretch/>
        </p:blipFill>
        <p:spPr>
          <a:xfrm>
            <a:off x="1991544" y="1196752"/>
            <a:ext cx="7488832" cy="5112568"/>
          </a:xfrm>
        </p:spPr>
      </p:pic>
    </p:spTree>
    <p:extLst>
      <p:ext uri="{BB962C8B-B14F-4D97-AF65-F5344CB8AC3E}">
        <p14:creationId xmlns:p14="http://schemas.microsoft.com/office/powerpoint/2010/main" val="248648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1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  <a:latin typeface="+mn-lt"/>
              </a:rPr>
              <a:t>Ý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tưởng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kinh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doanh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cho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biết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n-lt"/>
                <a:cs typeface="Arial"/>
              </a:rPr>
              <a:t>Khách </a:t>
            </a:r>
            <a:r>
              <a:rPr lang="en-US" dirty="0" err="1">
                <a:latin typeface="+mn-lt"/>
                <a:cs typeface="Arial"/>
              </a:rPr>
              <a:t>hàng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của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ai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Bạn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sản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phẩm</a:t>
            </a:r>
            <a:r>
              <a:rPr lang="en-US" dirty="0">
                <a:latin typeface="+mn-lt"/>
                <a:cs typeface="Arial"/>
              </a:rPr>
              <a:t> hay </a:t>
            </a:r>
            <a:r>
              <a:rPr lang="en-US" dirty="0" err="1">
                <a:latin typeface="+mn-lt"/>
                <a:cs typeface="Arial"/>
              </a:rPr>
              <a:t>dịch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vụ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gì</a:t>
            </a:r>
            <a:endParaRPr lang="en-US" dirty="0">
              <a:latin typeface="+mn-lt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Nhu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cầu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cần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đáp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ứng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Làm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thế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để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sản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phẩm</a:t>
            </a:r>
            <a:r>
              <a:rPr lang="en-US" dirty="0">
                <a:latin typeface="+mn-lt"/>
                <a:cs typeface="Arial"/>
              </a:rPr>
              <a:t> hay </a:t>
            </a:r>
            <a:r>
              <a:rPr lang="en-US" dirty="0" err="1">
                <a:latin typeface="+mn-lt"/>
                <a:cs typeface="Arial"/>
              </a:rPr>
              <a:t>dịch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vụ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Việc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kinh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doanh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chịu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ảnh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hưởng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tác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gì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môi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trường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65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</a:rPr>
              <a:t>Ý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tưởng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kinh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doanh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bắt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nguồn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từ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đâu</a:t>
            </a:r>
            <a:r>
              <a:rPr lang="en-US" b="1" dirty="0">
                <a:solidFill>
                  <a:srgbClr val="660066"/>
                </a:solidFill>
              </a:rPr>
              <a:t>?</a:t>
            </a:r>
          </a:p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,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endParaRPr lang="en-US" dirty="0"/>
          </a:p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</a:t>
            </a:r>
          </a:p>
          <a:p>
            <a:pPr lvl="1">
              <a:buFont typeface="Wingdings" charset="2"/>
              <a:buChar char="ü"/>
            </a:pP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,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01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1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9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0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</a:rPr>
              <a:t>Thương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mại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hoá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toàn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phần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và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mở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rộng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sản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phẩm</a:t>
            </a:r>
            <a:r>
              <a:rPr lang="en-US" dirty="0">
                <a:solidFill>
                  <a:srgbClr val="660066"/>
                </a:solidFill>
              </a:rPr>
              <a:t>:</a:t>
            </a:r>
          </a:p>
          <a:p>
            <a:pPr lvl="1"/>
            <a:r>
              <a:rPr lang="en-US" dirty="0" err="1">
                <a:effectLst/>
              </a:rPr>
              <a:t>Thay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đổi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phù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hợp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từng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trường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Tiến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cục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bộ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Phối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hợp</a:t>
            </a:r>
            <a:r>
              <a:rPr lang="en-US" dirty="0">
                <a:effectLst/>
              </a:rPr>
              <a:t> marketing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tiêu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thụ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Xây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dựng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hiệu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cạnh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tranh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4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15" y="1196752"/>
            <a:ext cx="8052641" cy="511256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4200" b="1" dirty="0" err="1">
                <a:solidFill>
                  <a:srgbClr val="660066"/>
                </a:solidFill>
              </a:rPr>
              <a:t>Phát</a:t>
            </a:r>
            <a:r>
              <a:rPr lang="en-US" sz="4200" b="1" dirty="0">
                <a:solidFill>
                  <a:srgbClr val="660066"/>
                </a:solidFill>
              </a:rPr>
              <a:t> </a:t>
            </a:r>
            <a:r>
              <a:rPr lang="en-US" sz="4200" b="1" dirty="0" err="1">
                <a:solidFill>
                  <a:srgbClr val="660066"/>
                </a:solidFill>
              </a:rPr>
              <a:t>hành</a:t>
            </a:r>
            <a:r>
              <a:rPr lang="en-US" sz="4200" b="1" dirty="0">
                <a:solidFill>
                  <a:srgbClr val="660066"/>
                </a:solidFill>
              </a:rPr>
              <a:t> IPO </a:t>
            </a:r>
            <a:r>
              <a:rPr lang="en-US" b="1" dirty="0" err="1">
                <a:solidFill>
                  <a:srgbClr val="660066"/>
                </a:solidFill>
              </a:rPr>
              <a:t>nhằm</a:t>
            </a:r>
            <a:r>
              <a:rPr lang="en-US" b="1" dirty="0">
                <a:solidFill>
                  <a:srgbClr val="660066"/>
                </a:solidFill>
              </a:rPr>
              <a:t>:</a:t>
            </a:r>
          </a:p>
          <a:p>
            <a:pPr lvl="1" algn="just" fontAlgn="base"/>
            <a:r>
              <a:rPr lang="en-US" dirty="0" err="1">
                <a:effectLst/>
              </a:rPr>
              <a:t>Khẳng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định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nguồn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lực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thế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Doanh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nghiệp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góp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gia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tăng</a:t>
            </a:r>
            <a:r>
              <a:rPr lang="en-US" dirty="0">
                <a:effectLst/>
              </a:rPr>
              <a:t>  </a:t>
            </a:r>
            <a:r>
              <a:rPr lang="en-US" dirty="0" err="1">
                <a:effectLst/>
              </a:rPr>
              <a:t>thương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hiệu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Giúp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lượng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lớn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vốn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lớn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từ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nhiều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đầu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quy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mô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IPO </a:t>
            </a:r>
            <a:r>
              <a:rPr lang="en-US" dirty="0" err="1">
                <a:effectLst/>
              </a:rPr>
              <a:t>mang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nhiều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quả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hơn</a:t>
            </a:r>
            <a:r>
              <a:rPr lang="en-US" dirty="0">
                <a:effectLst/>
              </a:rPr>
              <a:t> so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việc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trái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phiếu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ty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cổ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hóa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góp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thu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hút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nguồn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nhân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tiềm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xây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dựng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đội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ngũ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nhân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sự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đầy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lực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IPO </a:t>
            </a:r>
            <a:r>
              <a:rPr lang="en-US" dirty="0" err="1">
                <a:effectLst/>
              </a:rPr>
              <a:t>được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xem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là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bước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đệm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phục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vụ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những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sáp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nhập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mua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lại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những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ty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nhỏ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tiềm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692696"/>
            <a:ext cx="331236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7768" y="2348880"/>
            <a:ext cx="7574632" cy="3777284"/>
          </a:xfrm>
        </p:spPr>
        <p:txBody>
          <a:bodyPr>
            <a:normAutofit/>
          </a:bodyPr>
          <a:lstStyle/>
          <a:p>
            <a:r>
              <a:rPr lang="en-US" dirty="0"/>
              <a:t>M&amp;A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M&amp;A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?</a:t>
            </a:r>
          </a:p>
          <a:p>
            <a:r>
              <a:rPr lang="en-US" dirty="0"/>
              <a:t>M&amp;A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dứt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: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trởi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276872"/>
            <a:ext cx="3744416" cy="396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616" y="1196752"/>
            <a:ext cx="80648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0066"/>
                </a:solidFill>
                <a:latin typeface="+mj-lt"/>
              </a:rPr>
              <a:t>M&amp;A: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Điểm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dừng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hành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trình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khởi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nghiệp</a:t>
            </a:r>
            <a:endParaRPr lang="en-US" sz="3200" b="1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2988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MỤC TIÊU CHƯƠNG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5" y="1196752"/>
            <a:ext cx="11521281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effectLst/>
                <a:latin typeface="+mn-lt"/>
                <a:cs typeface="Arial"/>
              </a:rPr>
              <a:t>Sau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học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xong</a:t>
            </a:r>
            <a:r>
              <a:rPr lang="en-US" sz="3200" dirty="0">
                <a:effectLst/>
                <a:latin typeface="+mn-lt"/>
                <a:cs typeface="Arial"/>
              </a:rPr>
              <a:t>, </a:t>
            </a:r>
            <a:r>
              <a:rPr lang="en-US" sz="3200" dirty="0" err="1">
                <a:effectLst/>
                <a:latin typeface="+mn-lt"/>
                <a:cs typeface="Arial"/>
              </a:rPr>
              <a:t>sinh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viên</a:t>
            </a:r>
            <a:r>
              <a:rPr lang="en-US" sz="3200" dirty="0">
                <a:effectLst/>
                <a:latin typeface="+mn-lt"/>
                <a:cs typeface="Arial"/>
              </a:rPr>
              <a:t>:</a:t>
            </a:r>
          </a:p>
          <a:p>
            <a:r>
              <a:rPr lang="en-US" sz="3200" dirty="0" err="1">
                <a:effectLst/>
                <a:latin typeface="+mn-lt"/>
                <a:cs typeface="Arial"/>
              </a:rPr>
              <a:t>Nắm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được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khái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niệm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các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đặc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điểm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của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người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biết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về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những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khó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khăn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thách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thức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của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được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nguồn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động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lực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động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viên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để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nuôi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dưỡng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tinh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thần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về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hành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trình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không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gian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, </a:t>
            </a:r>
            <a:r>
              <a:rPr lang="en-US" sz="3200" dirty="0" err="1">
                <a:effectLst/>
                <a:latin typeface="+mn-lt"/>
                <a:cs typeface="Arial"/>
              </a:rPr>
              <a:t>đặc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biệt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là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sáng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tạo</a:t>
            </a:r>
            <a:endParaRPr lang="en-US" sz="3200" dirty="0">
              <a:effectLst/>
              <a:latin typeface="+mn-lt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310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BB1FE-A531-40E3-B51C-DFFC7E5B9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SÁNG TẠO VÀ KHÔNG GIAN KHỞI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70F63D-6494-4767-B761-4CD5CE84D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 anchor="ctr">
            <a:normAutofit/>
          </a:bodyPr>
          <a:lstStyle/>
          <a:p>
            <a:r>
              <a:rPr lang="en-US" dirty="0"/>
              <a:t>SÁNG TẠO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r>
              <a:rPr lang="en-US" b="1"/>
              <a:t> </a:t>
            </a:r>
            <a:r>
              <a:rPr lang="en-US" b="1" err="1"/>
              <a:t>là</a:t>
            </a:r>
            <a:r>
              <a:rPr lang="en-US" b="1"/>
              <a:t> </a:t>
            </a:r>
            <a:r>
              <a:rPr lang="en-US" b="1" err="1"/>
              <a:t>gì</a:t>
            </a:r>
            <a:r>
              <a:rPr lang="en-US" b="1"/>
              <a:t>?</a:t>
            </a:r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Mới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Hữu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ích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Phù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hợp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Vì</a:t>
            </a:r>
            <a:r>
              <a:rPr lang="en-US" b="1"/>
              <a:t> </a:t>
            </a:r>
            <a:r>
              <a:rPr lang="en-US" b="1" err="1"/>
              <a:t>sao</a:t>
            </a:r>
            <a:r>
              <a:rPr lang="en-US" b="1"/>
              <a:t> </a:t>
            </a:r>
            <a:r>
              <a:rPr lang="en-US" b="1" err="1"/>
              <a:t>cần</a:t>
            </a:r>
            <a:r>
              <a:rPr lang="en-US" b="1"/>
              <a:t> </a:t>
            </a: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r>
              <a:rPr lang="en-US" b="1"/>
              <a:t>?</a:t>
            </a:r>
          </a:p>
          <a:p>
            <a:pPr lvl="1">
              <a:lnSpc>
                <a:spcPct val="90000"/>
              </a:lnSpc>
            </a:pP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Đại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dương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xanh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có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nhiều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cá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mập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Khan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hiếm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nguồn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lực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ý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tưởng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Lợi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ích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biên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giảm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dần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Làm</a:t>
            </a:r>
            <a:r>
              <a:rPr lang="en-US" b="1"/>
              <a:t> </a:t>
            </a:r>
            <a:r>
              <a:rPr lang="en-US" b="1" err="1"/>
              <a:t>sao</a:t>
            </a:r>
            <a:r>
              <a:rPr lang="en-US" b="1"/>
              <a:t> </a:t>
            </a:r>
            <a:r>
              <a:rPr lang="en-US" b="1" err="1"/>
              <a:t>để</a:t>
            </a:r>
            <a:r>
              <a:rPr lang="en-US" b="1"/>
              <a:t> </a:t>
            </a: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endParaRPr lang="en-US" b="1"/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Có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phương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pháp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rèn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luyện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56186"/>
            <a:ext cx="5384800" cy="2813992"/>
          </a:xfrm>
          <a:prstGeom prst="rect">
            <a:avLst/>
          </a:prstGeom>
          <a:noFill/>
        </p:spPr>
      </p:pic>
      <p:sp>
        <p:nvSpPr>
          <p:cNvPr id="16" name="Footer Placeholder 5">
            <a:extLst>
              <a:ext uri="{FF2B5EF4-FFF2-40B4-BE49-F238E27FC236}">
                <a16:creationId xmlns="" xmlns:a16="http://schemas.microsoft.com/office/drawing/2014/main" id="{15F65E8A-9F8A-4D48-963D-404F2785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96400" y="6597384"/>
            <a:ext cx="1368152" cy="288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64552" y="6597384"/>
            <a:ext cx="792088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70E8B96-6C17-404C-B209-86071FBA2009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6034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41568"/>
            <a:ext cx="11319048" cy="39845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Khéo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no, </a:t>
            </a:r>
            <a:r>
              <a:rPr lang="en-US" dirty="0" err="1"/>
              <a:t>khéo</a:t>
            </a:r>
            <a:r>
              <a:rPr lang="en-US" dirty="0"/>
              <a:t> co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ấm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Civic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Mercedes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bão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67408" y="1340768"/>
            <a:ext cx="41044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</a:rPr>
              <a:t>Tối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ưu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và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Gia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tăng</a:t>
            </a:r>
            <a:endParaRPr lang="en-US" sz="32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423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8760"/>
            <a:ext cx="6223248" cy="511256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>
                <a:solidFill>
                  <a:srgbClr val="660066"/>
                </a:solidFill>
                <a:latin typeface="+mn-lt"/>
              </a:rPr>
              <a:t>Một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số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lĩnh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vực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khởi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nghiệp</a:t>
            </a:r>
            <a:endParaRPr lang="en-US" dirty="0">
              <a:solidFill>
                <a:srgbClr val="660066"/>
              </a:solidFill>
              <a:latin typeface="+mn-lt"/>
            </a:endParaRPr>
          </a:p>
          <a:p>
            <a:pPr marL="571500" indent="-457200">
              <a:buFont typeface="Wingdings" charset="2"/>
              <a:buChar char="v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y </a:t>
            </a:r>
            <a:r>
              <a:rPr lang="en-US" dirty="0" err="1"/>
              <a:t>sinh</a:t>
            </a:r>
            <a:r>
              <a:rPr lang="en-US" dirty="0"/>
              <a:t> (AI)</a:t>
            </a:r>
          </a:p>
          <a:p>
            <a:pPr lvl="1">
              <a:buFontTx/>
              <a:buChar char="-"/>
            </a:pPr>
            <a:r>
              <a:rPr lang="en-US" sz="2800" dirty="0" err="1"/>
              <a:t>Chế</a:t>
            </a:r>
            <a:r>
              <a:rPr lang="en-US" sz="2800" dirty="0"/>
              <a:t> </a:t>
            </a:r>
            <a:r>
              <a:rPr lang="en-US" sz="2800" dirty="0" err="1"/>
              <a:t>biến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Nông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Thủy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/>
              <a:t>Y </a:t>
            </a:r>
            <a:r>
              <a:rPr lang="en-US" sz="2800" dirty="0" err="1"/>
              <a:t>dược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lương</a:t>
            </a:r>
            <a:r>
              <a:rPr lang="en-US" sz="2800" dirty="0"/>
              <a:t> </a:t>
            </a:r>
            <a:r>
              <a:rPr lang="en-US" sz="2800" dirty="0" err="1"/>
              <a:t>tái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Hóa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Môi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endParaRPr lang="en-US" sz="2800" dirty="0"/>
          </a:p>
        </p:txBody>
      </p:sp>
      <p:pic>
        <p:nvPicPr>
          <p:cNvPr id="7170" name="Picture 2" descr="C:\Users\Lenovo\Desktop\Tú\ảnh QTH\rtx39ey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05000"/>
            <a:ext cx="5422611" cy="39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574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257409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69372"/>
          </a:xfrm>
        </p:spPr>
        <p:txBody>
          <a:bodyPr>
            <a:normAutofit/>
          </a:bodyPr>
          <a:lstStyle/>
          <a:p>
            <a:pPr marL="685800" indent="-571500">
              <a:buFont typeface="Wingdings" charset="2"/>
              <a:buChar char="v"/>
            </a:pP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(ROBOT)</a:t>
            </a:r>
          </a:p>
          <a:p>
            <a:pPr lvl="1">
              <a:buFontTx/>
              <a:buChar char="-"/>
            </a:pPr>
            <a:r>
              <a:rPr lang="en-US" dirty="0"/>
              <a:t>Robot</a:t>
            </a:r>
          </a:p>
          <a:p>
            <a:pPr lvl="1">
              <a:buFontTx/>
              <a:buChar char="-"/>
            </a:pPr>
            <a:r>
              <a:rPr lang="en-US" dirty="0" err="1"/>
              <a:t>Máy</a:t>
            </a:r>
            <a:r>
              <a:rPr lang="en-US" dirty="0"/>
              <a:t> in 3D</a:t>
            </a:r>
          </a:p>
          <a:p>
            <a:pPr lvl="1">
              <a:buFontTx/>
              <a:buChar char="-"/>
            </a:pP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nano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pic>
        <p:nvPicPr>
          <p:cNvPr id="8194" name="Picture 2" descr="C:\Users\Lenovo\Desktop\Tú\ảnh QTH\su-that-dang-sau-cau-chuyen-bkav-hack-thanh-cong-face-id-iphone-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905000"/>
            <a:ext cx="626533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2583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641380"/>
          </a:xfrm>
        </p:spPr>
        <p:txBody>
          <a:bodyPr/>
          <a:lstStyle/>
          <a:p>
            <a:pPr marL="685800" indent="-571500">
              <a:buFont typeface="Wingdings" charset="2"/>
              <a:buChar char="v"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 err="1"/>
              <a:t>Vạn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ảo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Big data</a:t>
            </a:r>
          </a:p>
          <a:p>
            <a:pPr lvl="1">
              <a:buFontTx/>
              <a:buChar char="-"/>
            </a:pPr>
            <a:r>
              <a:rPr lang="en-US" dirty="0" err="1"/>
              <a:t>Viễn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pic>
        <p:nvPicPr>
          <p:cNvPr id="1026" name="Picture 2" descr="C:\Users\Lenovo\Desktop\Tú\ảnh QTH\big_data_cong_nghe_chu_chot_cua_cach_mang_cong_nghiep_40_60576_1fae95563c19fecdd009a7fdfbca3867_big-data-cong-nghe-chu-chot-cua-cach-mang-cong-nghiep-40_re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79" y="1603443"/>
            <a:ext cx="6808631" cy="46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121386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0808"/>
            <a:ext cx="7070576" cy="4536504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sz="4600" dirty="0" err="1">
                <a:solidFill>
                  <a:srgbClr val="660066"/>
                </a:solidFill>
                <a:latin typeface="+mn-lt"/>
              </a:rPr>
              <a:t>Một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số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ứng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dụng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nổi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bật</a:t>
            </a:r>
            <a:endParaRPr lang="en-US" sz="4600" dirty="0">
              <a:solidFill>
                <a:srgbClr val="660066"/>
              </a:solidFill>
              <a:latin typeface="+mn-lt"/>
            </a:endParaRPr>
          </a:p>
          <a:p>
            <a:pPr marL="685800" indent="-571500">
              <a:buFont typeface="Wingdings" charset="2"/>
              <a:buChar char="²"/>
            </a:pPr>
            <a:r>
              <a:rPr lang="en-US" sz="4100" b="1" dirty="0" err="1">
                <a:latin typeface="+mn-lt"/>
              </a:rPr>
              <a:t>Giao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thông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vận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tải</a:t>
            </a:r>
            <a:endParaRPr lang="en-US" sz="4100" b="1" dirty="0">
              <a:latin typeface="+mn-lt"/>
            </a:endParaRPr>
          </a:p>
          <a:p>
            <a:r>
              <a:rPr lang="en-US" dirty="0" err="1">
                <a:latin typeface="+mn-lt"/>
              </a:rPr>
              <a:t>Số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lượng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,grab </a:t>
            </a:r>
            <a:r>
              <a:rPr lang="en-US" dirty="0" err="1">
                <a:latin typeface="+mn-lt"/>
              </a:rPr>
              <a:t>chạm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mức</a:t>
            </a:r>
            <a:r>
              <a:rPr lang="en-US" dirty="0">
                <a:latin typeface="+mn-lt"/>
              </a:rPr>
              <a:t> 50000 </a:t>
            </a:r>
            <a:r>
              <a:rPr lang="en-US" dirty="0" err="1">
                <a:latin typeface="+mn-lt"/>
              </a:rPr>
              <a:t>chiếc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gần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gấp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đôi</a:t>
            </a:r>
            <a:r>
              <a:rPr lang="en-US" dirty="0">
                <a:latin typeface="+mn-lt"/>
              </a:rPr>
              <a:t> taxi ở HN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TP HCM</a:t>
            </a:r>
          </a:p>
          <a:p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vượt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mặt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r>
              <a:rPr lang="en-US" dirty="0">
                <a:latin typeface="+mn-lt"/>
              </a:rPr>
              <a:t> Ford </a:t>
            </a:r>
            <a:r>
              <a:rPr lang="en-US" dirty="0" err="1">
                <a:latin typeface="+mn-lt"/>
              </a:rPr>
              <a:t>về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gía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tuổi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hàng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trăm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năm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grab minh </a:t>
            </a:r>
            <a:r>
              <a:rPr lang="en-US" dirty="0" err="1">
                <a:latin typeface="+mn-lt"/>
              </a:rPr>
              <a:t>bạch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cả</a:t>
            </a:r>
            <a:r>
              <a:rPr lang="en-US" dirty="0">
                <a:latin typeface="+mn-lt"/>
              </a:rPr>
              <a:t>,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quãng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đường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Chi </a:t>
            </a:r>
            <a:r>
              <a:rPr lang="en-US" dirty="0" err="1">
                <a:latin typeface="+mn-lt"/>
              </a:rPr>
              <a:t>phí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rẻ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tránh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bị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lừa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gạt</a:t>
            </a:r>
            <a:endParaRPr lang="en-US" dirty="0">
              <a:latin typeface="+mn-lt"/>
            </a:endParaRPr>
          </a:p>
        </p:txBody>
      </p:sp>
      <p:pic>
        <p:nvPicPr>
          <p:cNvPr id="11266" name="Picture 2" descr="C:\Users\Lenovo\Desktop\Tú\ảnh QTH\094748_thumb03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348880"/>
            <a:ext cx="4392489" cy="357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00719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07308" y="908720"/>
          <a:ext cx="1097280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 descr="C:\Users\Lenovo\Desktop\Tú\ảnh QTH\mimosatek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80" y="4365104"/>
            <a:ext cx="614788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Lenovo\Desktop\Tú\ảnh QTH\maxresdefaul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" y="4437112"/>
            <a:ext cx="5994400" cy="206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322628" y="6496527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z="1400" smtClean="0"/>
              <a:pPr/>
              <a:t>27</a:t>
            </a:fld>
            <a:endParaRPr 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263352" y="15567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charset="2"/>
              <a:buChar char="²"/>
            </a:pPr>
            <a:r>
              <a:rPr lang="en-US" sz="2800" b="1" dirty="0" err="1"/>
              <a:t>Nông</a:t>
            </a:r>
            <a:r>
              <a:rPr lang="en-US" sz="2800" b="1" dirty="0"/>
              <a:t> </a:t>
            </a:r>
            <a:r>
              <a:rPr lang="en-US" sz="2800" b="1" dirty="0" err="1"/>
              <a:t>nghiệp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40383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6792"/>
            <a:ext cx="6481688" cy="5072608"/>
          </a:xfrm>
        </p:spPr>
        <p:txBody>
          <a:bodyPr>
            <a:normAutofit/>
          </a:bodyPr>
          <a:lstStyle/>
          <a:p>
            <a:pPr marL="685800" indent="-571500">
              <a:buFont typeface="Wingdings" charset="2"/>
              <a:buChar char="²"/>
            </a:pPr>
            <a:r>
              <a:rPr lang="en-US" sz="3200" b="1" dirty="0" err="1">
                <a:latin typeface="+mn-lt"/>
              </a:rPr>
              <a:t>Công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nghệ</a:t>
            </a:r>
            <a:r>
              <a:rPr lang="en-US" sz="3200" b="1" dirty="0">
                <a:latin typeface="+mn-lt"/>
              </a:rPr>
              <a:t> in 3D</a:t>
            </a:r>
            <a:br>
              <a:rPr lang="en-US" sz="3200" b="1" dirty="0">
                <a:latin typeface="+mn-lt"/>
              </a:rPr>
            </a:br>
            <a:r>
              <a:rPr lang="en-US" sz="3000" dirty="0">
                <a:latin typeface="+mn-lt"/>
              </a:rPr>
              <a:t>- </a:t>
            </a:r>
            <a:r>
              <a:rPr lang="en-US" sz="3000" dirty="0" err="1">
                <a:latin typeface="+mn-lt"/>
              </a:rPr>
              <a:t>Tạo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ra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các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sản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phẩm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 err="1">
                <a:latin typeface="+mn-lt"/>
              </a:rPr>
              <a:t>gia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đình,chi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tiết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máy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phức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 err="1">
                <a:latin typeface="+mn-lt"/>
              </a:rPr>
              <a:t>tạp</a:t>
            </a:r>
            <a:r>
              <a:rPr lang="en-US" sz="3000" dirty="0">
                <a:latin typeface="+mn-lt"/>
              </a:rPr>
              <a:t>...</a:t>
            </a:r>
            <a:r>
              <a:rPr lang="en-US" sz="3000" dirty="0" err="1">
                <a:latin typeface="+mn-lt"/>
              </a:rPr>
              <a:t>chỉ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cần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từ</a:t>
            </a:r>
            <a:r>
              <a:rPr lang="en-US" sz="3000" dirty="0">
                <a:latin typeface="+mn-lt"/>
              </a:rPr>
              <a:t> 3-72h/</a:t>
            </a:r>
            <a:r>
              <a:rPr lang="en-US" sz="3000" dirty="0" err="1">
                <a:latin typeface="+mn-lt"/>
              </a:rPr>
              <a:t>sp</a:t>
            </a:r>
            <a:endParaRPr lang="en-US" sz="3000" dirty="0">
              <a:latin typeface="+mn-lt"/>
            </a:endParaRPr>
          </a:p>
          <a:p>
            <a:pPr marL="114300" indent="0">
              <a:buNone/>
            </a:pPr>
            <a:r>
              <a:rPr lang="en-US" sz="3000" dirty="0">
                <a:latin typeface="+mn-lt"/>
              </a:rPr>
              <a:t> - - </a:t>
            </a:r>
            <a:r>
              <a:rPr lang="en-US" sz="3000" dirty="0" err="1">
                <a:latin typeface="+mn-lt"/>
              </a:rPr>
              <a:t>Bác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sỹ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chợ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Rẫy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dùng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mảnh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sọ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nhân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tạo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vá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lỗ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thủng</a:t>
            </a:r>
            <a:r>
              <a:rPr lang="en-US" sz="3000" dirty="0">
                <a:latin typeface="+mn-lt"/>
              </a:rPr>
              <a:t> 140mm </a:t>
            </a:r>
            <a:r>
              <a:rPr lang="en-US" sz="3000" dirty="0" err="1">
                <a:latin typeface="+mn-lt"/>
              </a:rPr>
              <a:t>cho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bệnh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nhân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và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thành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công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=&gt; </a:t>
            </a:r>
            <a:r>
              <a:rPr lang="en-US" sz="3000" dirty="0" err="1">
                <a:latin typeface="+mn-lt"/>
              </a:rPr>
              <a:t>Tiết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kiệm</a:t>
            </a:r>
            <a:r>
              <a:rPr lang="en-US" sz="3000" dirty="0">
                <a:latin typeface="+mn-lt"/>
              </a:rPr>
              <a:t> chi </a:t>
            </a:r>
            <a:r>
              <a:rPr lang="en-US" sz="3000" dirty="0" err="1">
                <a:latin typeface="+mn-lt"/>
              </a:rPr>
              <a:t>phí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thời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gian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công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sức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nâng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cao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chất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lượng</a:t>
            </a:r>
            <a:endParaRPr lang="en-US" sz="3000" dirty="0">
              <a:latin typeface="+mn-lt"/>
            </a:endParaRPr>
          </a:p>
          <a:p>
            <a:pPr>
              <a:buFontTx/>
              <a:buChar char="-"/>
            </a:pPr>
            <a:endParaRPr lang="en-US" dirty="0">
              <a:latin typeface="+mn-lt"/>
            </a:endParaRPr>
          </a:p>
        </p:txBody>
      </p:sp>
      <p:pic>
        <p:nvPicPr>
          <p:cNvPr id="13314" name="Picture 2" descr="C:\Users\Lenovo\Desktop\Tú\ảnh QTH\3d-printed-f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844824"/>
            <a:ext cx="4813499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59013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1668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6998568" cy="50014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>
                <a:solidFill>
                  <a:srgbClr val="660066"/>
                </a:solidFill>
                <a:latin typeface="+mn-lt"/>
              </a:rPr>
              <a:t>FPT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và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những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sản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phẩm</a:t>
            </a:r>
            <a:endParaRPr lang="en-US" sz="3200" dirty="0">
              <a:solidFill>
                <a:srgbClr val="660066"/>
              </a:solidFill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Trạm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phí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không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dừng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giảm</a:t>
            </a:r>
            <a:r>
              <a:rPr lang="en-US" sz="3200" dirty="0">
                <a:latin typeface="+mn-lt"/>
              </a:rPr>
              <a:t> 70% </a:t>
            </a:r>
            <a:r>
              <a:rPr lang="en-US" sz="3200" dirty="0" err="1">
                <a:latin typeface="+mn-lt"/>
              </a:rPr>
              <a:t>ùn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tắc</a:t>
            </a:r>
            <a:endParaRPr lang="en-US" sz="3200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Hỗ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trợ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lái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xe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thông</a:t>
            </a:r>
            <a:r>
              <a:rPr lang="en-US" sz="3200" dirty="0">
                <a:latin typeface="+mn-lt"/>
              </a:rPr>
              <a:t> minh</a:t>
            </a:r>
          </a:p>
          <a:p>
            <a:pPr lvl="1">
              <a:buFontTx/>
              <a:buChar char="-"/>
            </a:pPr>
            <a:r>
              <a:rPr lang="en-US" dirty="0" err="1">
                <a:latin typeface="+mn-lt"/>
              </a:rPr>
              <a:t>giữ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khoảng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cách</a:t>
            </a:r>
            <a:endParaRPr lang="en-US" dirty="0">
              <a:latin typeface="+mn-lt"/>
            </a:endParaRPr>
          </a:p>
          <a:p>
            <a:pPr lvl="1">
              <a:buFontTx/>
              <a:buChar char="-"/>
            </a:pPr>
            <a:r>
              <a:rPr lang="en-US" dirty="0" err="1">
                <a:latin typeface="+mn-lt"/>
              </a:rPr>
              <a:t>cảnh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endParaRPr lang="en-US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FPT.ehospital</a:t>
            </a:r>
            <a:endParaRPr lang="en-US" sz="3200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>
                <a:latin typeface="+mn-lt"/>
              </a:rPr>
              <a:t>FUNIX Đại </a:t>
            </a:r>
            <a:r>
              <a:rPr lang="en-US" sz="3200" dirty="0" err="1">
                <a:latin typeface="+mn-lt"/>
              </a:rPr>
              <a:t>Học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trực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tuyến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đầu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tiên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tại</a:t>
            </a:r>
            <a:r>
              <a:rPr lang="en-US" sz="3200" dirty="0">
                <a:latin typeface="+mn-lt"/>
              </a:rPr>
              <a:t> VN</a:t>
            </a: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4338" name="Picture 2" descr="C:\Users\Lenovo\Desktop\Tú\ảnh QTH\24201157_742038739314636_403278166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628800"/>
            <a:ext cx="4799856" cy="42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81299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68789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Khái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niệm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Tinh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thần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, ng</a:t>
            </a:r>
            <a:r>
              <a:rPr lang="vi-VN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ư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ời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Hành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trình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Sáng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tạo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Không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gian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3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11809312" cy="547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sự</a:t>
            </a:r>
            <a:r>
              <a:rPr lang="en-US" sz="2200" dirty="0"/>
              <a:t> </a:t>
            </a:r>
            <a:r>
              <a:rPr lang="en-US" sz="2200" dirty="0" err="1"/>
              <a:t>theo</a:t>
            </a:r>
            <a:r>
              <a:rPr lang="en-US" sz="2200" dirty="0"/>
              <a:t> </a:t>
            </a:r>
            <a:r>
              <a:rPr lang="en-US" sz="2200" dirty="0" err="1"/>
              <a:t>đuổi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hội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kiện</a:t>
            </a:r>
            <a:r>
              <a:rPr lang="en-US" sz="2200" dirty="0"/>
              <a:t> </a:t>
            </a:r>
            <a:r>
              <a:rPr lang="en-US" sz="2200" dirty="0" err="1"/>
              <a:t>nguồn</a:t>
            </a:r>
            <a:r>
              <a:rPr lang="en-US" sz="2200" dirty="0"/>
              <a:t> </a:t>
            </a:r>
            <a:r>
              <a:rPr lang="en-US" sz="2200" dirty="0" err="1"/>
              <a:t>lực</a:t>
            </a:r>
            <a:r>
              <a:rPr lang="en-US" sz="2200" dirty="0"/>
              <a:t> </a:t>
            </a:r>
            <a:r>
              <a:rPr lang="en-US" sz="2200" dirty="0" err="1"/>
              <a:t>giới</a:t>
            </a:r>
            <a:r>
              <a:rPr lang="en-US" sz="2200" dirty="0"/>
              <a:t> </a:t>
            </a:r>
            <a:r>
              <a:rPr lang="en-US" sz="2200" dirty="0" err="1"/>
              <a:t>hạn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cần</a:t>
            </a:r>
            <a:r>
              <a:rPr lang="en-US" sz="2200" dirty="0"/>
              <a:t> </a:t>
            </a:r>
            <a:r>
              <a:rPr lang="en-US" sz="2200" dirty="0" err="1"/>
              <a:t>kiên</a:t>
            </a:r>
            <a:r>
              <a:rPr lang="en-US" sz="2200" dirty="0"/>
              <a:t> </a:t>
            </a:r>
            <a:r>
              <a:rPr lang="en-US" sz="2200" dirty="0" err="1"/>
              <a:t>trì</a:t>
            </a:r>
            <a:r>
              <a:rPr lang="en-US" sz="2200" dirty="0"/>
              <a:t>, </a:t>
            </a:r>
            <a:r>
              <a:rPr lang="en-US" sz="2200" dirty="0" err="1"/>
              <a:t>nỗ</a:t>
            </a:r>
            <a:r>
              <a:rPr lang="en-US" sz="2200" dirty="0"/>
              <a:t> </a:t>
            </a:r>
            <a:r>
              <a:rPr lang="en-US" sz="2200" dirty="0" err="1"/>
              <a:t>lực</a:t>
            </a:r>
            <a:r>
              <a:rPr lang="en-US" sz="2200" dirty="0"/>
              <a:t>, </a:t>
            </a:r>
            <a:r>
              <a:rPr lang="en-US" sz="2200" dirty="0" err="1"/>
              <a:t>chủ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sáng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nắm</a:t>
            </a:r>
            <a:r>
              <a:rPr lang="en-US" sz="2200" dirty="0"/>
              <a:t> </a:t>
            </a:r>
            <a:r>
              <a:rPr lang="en-US" sz="2200" dirty="0" err="1"/>
              <a:t>bắt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hội</a:t>
            </a:r>
            <a:r>
              <a:rPr lang="en-US" sz="2200" dirty="0"/>
              <a:t>, </a:t>
            </a:r>
            <a:r>
              <a:rPr lang="en-US" sz="2200" dirty="0" err="1"/>
              <a:t>hình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thường</a:t>
            </a:r>
            <a:r>
              <a:rPr lang="en-US" sz="2200" dirty="0"/>
              <a:t> </a:t>
            </a:r>
            <a:r>
              <a:rPr lang="en-US" sz="2200" dirty="0" err="1"/>
              <a:t>trải</a:t>
            </a:r>
            <a:r>
              <a:rPr lang="en-US" sz="2200" dirty="0"/>
              <a:t> qua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giai</a:t>
            </a:r>
            <a:r>
              <a:rPr lang="en-US" sz="2200" dirty="0"/>
              <a:t> </a:t>
            </a:r>
            <a:r>
              <a:rPr lang="en-US" sz="2200" dirty="0" err="1"/>
              <a:t>đoạn</a:t>
            </a:r>
            <a:r>
              <a:rPr lang="en-US" sz="2200" dirty="0"/>
              <a:t>: Xác </a:t>
            </a:r>
            <a:r>
              <a:rPr lang="en-US" sz="2200" dirty="0" err="1"/>
              <a:t>lập</a:t>
            </a:r>
            <a:r>
              <a:rPr lang="en-US" sz="2200" dirty="0"/>
              <a:t> 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  <a:r>
              <a:rPr lang="en-US" sz="2200" dirty="0" err="1"/>
              <a:t>kinh</a:t>
            </a:r>
            <a:r>
              <a:rPr lang="en-US" sz="2200" dirty="0"/>
              <a:t> </a:t>
            </a:r>
            <a:r>
              <a:rPr lang="en-US" sz="2200" dirty="0" err="1"/>
              <a:t>doanh</a:t>
            </a:r>
            <a:r>
              <a:rPr lang="en-US" sz="2200" dirty="0"/>
              <a:t>,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 </a:t>
            </a:r>
            <a:r>
              <a:rPr lang="en-US" sz="2200" dirty="0" err="1"/>
              <a:t>hoạch</a:t>
            </a:r>
            <a:r>
              <a:rPr lang="en-US" sz="2200" dirty="0"/>
              <a:t> </a:t>
            </a:r>
            <a:r>
              <a:rPr lang="en-US" sz="2200" dirty="0" err="1"/>
              <a:t>kinh</a:t>
            </a:r>
            <a:r>
              <a:rPr lang="en-US" sz="2200" dirty="0"/>
              <a:t> </a:t>
            </a:r>
            <a:r>
              <a:rPr lang="en-US" sz="2200" dirty="0" err="1"/>
              <a:t>doanh</a:t>
            </a:r>
            <a:r>
              <a:rPr lang="en-US" sz="2200" dirty="0"/>
              <a:t>,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, </a:t>
            </a:r>
            <a:r>
              <a:rPr lang="en-US" sz="2200" dirty="0" err="1"/>
              <a:t>thương</a:t>
            </a:r>
            <a:r>
              <a:rPr lang="en-US" sz="2200" dirty="0"/>
              <a:t> </a:t>
            </a:r>
            <a:r>
              <a:rPr lang="en-US" sz="2200" dirty="0" err="1"/>
              <a:t>mại</a:t>
            </a:r>
            <a:r>
              <a:rPr lang="en-US" sz="2200" dirty="0"/>
              <a:t> </a:t>
            </a:r>
            <a:r>
              <a:rPr lang="en-US" sz="2200" dirty="0" err="1"/>
              <a:t>hoá</a:t>
            </a:r>
            <a:r>
              <a:rPr lang="en-US" sz="2200" dirty="0"/>
              <a:t> ban </a:t>
            </a:r>
            <a:r>
              <a:rPr lang="en-US" sz="2200" dirty="0" err="1"/>
              <a:t>đầu</a:t>
            </a:r>
            <a:r>
              <a:rPr lang="en-US" sz="2200" dirty="0"/>
              <a:t>, </a:t>
            </a:r>
            <a:r>
              <a:rPr lang="en-US" sz="2200" dirty="0" err="1"/>
              <a:t>thương</a:t>
            </a:r>
            <a:r>
              <a:rPr lang="en-US" sz="2200" dirty="0"/>
              <a:t> </a:t>
            </a:r>
            <a:r>
              <a:rPr lang="en-US" sz="2200" dirty="0" err="1"/>
              <a:t>mại</a:t>
            </a:r>
            <a:r>
              <a:rPr lang="en-US" sz="2200" dirty="0"/>
              <a:t> </a:t>
            </a:r>
            <a:r>
              <a:rPr lang="en-US" sz="2200" dirty="0" err="1"/>
              <a:t>hoá</a:t>
            </a:r>
            <a:r>
              <a:rPr lang="en-US" sz="2200" dirty="0"/>
              <a:t> </a:t>
            </a:r>
            <a:r>
              <a:rPr lang="en-US" sz="2200" dirty="0" err="1"/>
              <a:t>toàn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, </a:t>
            </a:r>
            <a:r>
              <a:rPr lang="en-US" sz="2200" dirty="0" err="1"/>
              <a:t>mở</a:t>
            </a:r>
            <a:r>
              <a:rPr lang="en-US" sz="2200" dirty="0"/>
              <a:t> </a:t>
            </a:r>
            <a:r>
              <a:rPr lang="en-US" sz="2200" dirty="0" err="1"/>
              <a:t>rộng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</a:t>
            </a:r>
            <a:r>
              <a:rPr lang="en-US" sz="2200" dirty="0" err="1"/>
              <a:t>cổ</a:t>
            </a:r>
            <a:r>
              <a:rPr lang="en-US" sz="2200" dirty="0"/>
              <a:t> </a:t>
            </a:r>
            <a:r>
              <a:rPr lang="en-US" sz="2200" dirty="0" err="1"/>
              <a:t>phiếu</a:t>
            </a:r>
            <a:r>
              <a:rPr lang="en-US" sz="2200" dirty="0"/>
              <a:t> IPO</a:t>
            </a:r>
            <a:endParaRPr lang="en-US" sz="2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+mn-lt"/>
              </a:rPr>
              <a:t>Không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thuận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lợi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ra </a:t>
            </a:r>
            <a:r>
              <a:rPr lang="en-US" sz="2200" dirty="0" err="1">
                <a:latin typeface="+mn-lt"/>
              </a:rPr>
              <a:t>nhiều</a:t>
            </a:r>
            <a:r>
              <a:rPr lang="en-US" sz="2200" dirty="0">
                <a:latin typeface="+mn-lt"/>
              </a:rPr>
              <a:t> ý </a:t>
            </a:r>
            <a:r>
              <a:rPr lang="en-US" sz="2200" dirty="0" err="1">
                <a:latin typeface="+mn-lt"/>
              </a:rPr>
              <a:t>tưởng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nền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thành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endParaRPr lang="en-US" sz="2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+mn-lt"/>
              </a:rPr>
              <a:t>Có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nhiều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lĩnh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vực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như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kỹ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thuật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nghệ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sinh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vật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lý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cuộc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lần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thức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tư</a:t>
            </a:r>
            <a:r>
              <a:rPr lang="en-US" sz="2200" dirty="0">
                <a:latin typeface="+mn-lt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KẾT 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39" y="1196752"/>
            <a:ext cx="10813455" cy="51125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i="1" dirty="0">
                <a:latin typeface="Arial"/>
                <a:cs typeface="Arial"/>
              </a:rPr>
              <a:t>Entrepreneurship 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i="1" dirty="0">
                <a:latin typeface="Arial"/>
                <a:cs typeface="Arial"/>
              </a:rPr>
              <a:t> the pursuit of opportunity beyond resources controlled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4884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endParaRPr lang="en-US" sz="2800" dirty="0"/>
          </a:p>
        </p:txBody>
      </p:sp>
      <p:pic>
        <p:nvPicPr>
          <p:cNvPr id="10" name="Content Placeholder 9" descr="19030399_1235218713255175_1881075707775879846_n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2" b="13362"/>
          <a:stretch>
            <a:fillRect/>
          </a:stretch>
        </p:blipFill>
        <p:spPr>
          <a:xfrm>
            <a:off x="609600" y="2174875"/>
            <a:ext cx="5386917" cy="327034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Ước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muốn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đóng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góp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hiểu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biết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mới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kho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tàng</a:t>
            </a:r>
            <a:r>
              <a:rPr lang="en-US" dirty="0">
                <a:latin typeface="+mn-lt"/>
                <a:cs typeface="Arial"/>
              </a:rPr>
              <a:t> tri </a:t>
            </a:r>
            <a:r>
              <a:rPr lang="en-US" dirty="0" err="1">
                <a:latin typeface="+mn-lt"/>
                <a:cs typeface="Arial"/>
              </a:rPr>
              <a:t>thức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nhân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loại</a:t>
            </a:r>
            <a:endParaRPr lang="en-US" dirty="0">
              <a:latin typeface="+mn-lt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Chấp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nhận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hành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trình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lao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bền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bỉ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gian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khổ</a:t>
            </a:r>
            <a:endParaRPr lang="en-US" dirty="0">
              <a:latin typeface="+mn-lt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Không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chắc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chắn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đạt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thành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tựu</a:t>
            </a:r>
            <a:endParaRPr lang="en-US" dirty="0">
              <a:latin typeface="+mn-lt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+mn-lt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279576" y="5805264"/>
            <a:ext cx="6840760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/>
                <a:cs typeface="Arial"/>
              </a:rPr>
              <a:t>Nhà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Khoa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học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Khởi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nghiệp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344" y="2348880"/>
            <a:ext cx="4824536" cy="41044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+mn-lt"/>
                <a:cs typeface="Arial"/>
              </a:rPr>
              <a:t>Trật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tự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xã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hội</a:t>
            </a:r>
            <a:r>
              <a:rPr lang="en-US" dirty="0">
                <a:latin typeface="+mn-lt"/>
                <a:cs typeface="Arial"/>
              </a:rPr>
              <a:t>:</a:t>
            </a:r>
          </a:p>
          <a:p>
            <a:pPr lvl="1">
              <a:buFont typeface="Courier New"/>
              <a:buChar char="o"/>
            </a:pPr>
            <a:r>
              <a:rPr lang="en-US" sz="2800" dirty="0" err="1">
                <a:latin typeface="+mn-lt"/>
                <a:cs typeface="Arial"/>
              </a:rPr>
              <a:t>Sỹ</a:t>
            </a:r>
            <a:r>
              <a:rPr lang="en-US" sz="2800" dirty="0">
                <a:latin typeface="+mn-lt"/>
                <a:cs typeface="Arial"/>
              </a:rPr>
              <a:t> - </a:t>
            </a:r>
            <a:r>
              <a:rPr lang="en-US" sz="2800" dirty="0" err="1">
                <a:latin typeface="+mn-lt"/>
                <a:cs typeface="Arial"/>
              </a:rPr>
              <a:t>Nông</a:t>
            </a:r>
            <a:r>
              <a:rPr lang="en-US" sz="2800" dirty="0">
                <a:latin typeface="+mn-lt"/>
                <a:cs typeface="Arial"/>
              </a:rPr>
              <a:t> – </a:t>
            </a:r>
            <a:r>
              <a:rPr lang="en-US" sz="2800" dirty="0" err="1">
                <a:latin typeface="+mn-lt"/>
                <a:cs typeface="Arial"/>
              </a:rPr>
              <a:t>Công</a:t>
            </a:r>
            <a:r>
              <a:rPr lang="en-US" sz="2800" dirty="0">
                <a:latin typeface="+mn-lt"/>
                <a:cs typeface="Arial"/>
              </a:rPr>
              <a:t> – </a:t>
            </a:r>
            <a:r>
              <a:rPr lang="en-US" sz="2800" dirty="0" err="1">
                <a:latin typeface="+mn-lt"/>
                <a:cs typeface="Arial"/>
              </a:rPr>
              <a:t>Thương</a:t>
            </a:r>
            <a:endParaRPr lang="en-US" sz="2800" dirty="0">
              <a:latin typeface="+mn-lt"/>
              <a:cs typeface="Arial"/>
            </a:endParaRPr>
          </a:p>
          <a:p>
            <a:r>
              <a:rPr lang="en-US" dirty="0" err="1">
                <a:latin typeface="+mn-lt"/>
                <a:cs typeface="Arial"/>
              </a:rPr>
              <a:t>Thiên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kiến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của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đồng</a:t>
            </a:r>
            <a:endParaRPr lang="en-US" dirty="0">
              <a:latin typeface="+mn-lt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2800" dirty="0">
                <a:latin typeface="+mn-lt"/>
                <a:cs typeface="Arial"/>
              </a:rPr>
              <a:t>Phi </a:t>
            </a:r>
            <a:r>
              <a:rPr lang="en-US" sz="2800" dirty="0" err="1">
                <a:latin typeface="+mn-lt"/>
                <a:cs typeface="Arial"/>
              </a:rPr>
              <a:t>thương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bất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phú</a:t>
            </a:r>
            <a:endParaRPr lang="en-US" sz="2800" dirty="0">
              <a:latin typeface="+mn-lt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2800" dirty="0" err="1">
                <a:latin typeface="+mn-lt"/>
                <a:cs typeface="Arial"/>
              </a:rPr>
              <a:t>Buôn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gian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bán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lận</a:t>
            </a:r>
            <a:endParaRPr lang="en-US" sz="2800" dirty="0">
              <a:latin typeface="+mn-lt"/>
              <a:cs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880" y="2348880"/>
            <a:ext cx="6912768" cy="377728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:</a:t>
            </a:r>
          </a:p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endParaRPr lang="en-US" dirty="0"/>
          </a:p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endParaRPr lang="en-US" dirty="0"/>
          </a:p>
          <a:p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135560" y="1268760"/>
            <a:ext cx="84249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cs typeface="Arial"/>
              </a:rPr>
              <a:t>Động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viên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người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chủ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doanh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nghiệp</a:t>
            </a:r>
            <a:endParaRPr lang="en-US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5317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NGHỆP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Screen Shot 2020-11-26 at 18.30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9247"/>
          <a:stretch/>
        </p:blipFill>
        <p:spPr>
          <a:xfrm>
            <a:off x="911424" y="1124744"/>
            <a:ext cx="1015312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40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780928"/>
            <a:ext cx="5384800" cy="33452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Tổ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khởi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endParaRPr lang="en-US" b="1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1944" y="1196753"/>
            <a:ext cx="5990456" cy="49294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gia</a:t>
            </a:r>
            <a:r>
              <a:rPr lang="en-US" b="1" dirty="0"/>
              <a:t> </a:t>
            </a:r>
            <a:r>
              <a:rPr lang="en-US" b="1" dirty="0" err="1"/>
              <a:t>khởi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endParaRPr lang="en-US" b="1" dirty="0"/>
          </a:p>
          <a:p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: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, </a:t>
            </a:r>
            <a:r>
              <a:rPr lang="en-US" dirty="0" err="1"/>
              <a:t>tiền</a:t>
            </a:r>
            <a:endParaRPr lang="en-US" dirty="0"/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r>
              <a:rPr lang="en-US" dirty="0"/>
              <a:t>Books:</a:t>
            </a:r>
          </a:p>
          <a:p>
            <a:pPr lvl="1">
              <a:buFont typeface="Courier New"/>
              <a:buChar char="o"/>
            </a:pPr>
            <a:r>
              <a:rPr lang="en-US" dirty="0"/>
              <a:t>Startup Nation</a:t>
            </a:r>
          </a:p>
          <a:p>
            <a:pPr lvl="1">
              <a:buFont typeface="Courier New"/>
              <a:buChar char="o"/>
            </a:pPr>
            <a:r>
              <a:rPr lang="en-US" dirty="0"/>
              <a:t>Jerome becomes a genius: the Jewish Way to Brain Power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9" name="Picture 8" descr="lich-su-bieu-trung-google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24744"/>
            <a:ext cx="4464496" cy="1608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653136"/>
            <a:ext cx="34563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992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15" y="1412776"/>
            <a:ext cx="8329277" cy="48965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Schumpeter: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khuôn</a:t>
            </a:r>
            <a:r>
              <a:rPr lang="en-US" sz="2800" dirty="0"/>
              <a:t> </a:t>
            </a:r>
            <a:r>
              <a:rPr lang="en-US" sz="2800" dirty="0" err="1"/>
              <a:t>khổ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xét</a:t>
            </a:r>
            <a:r>
              <a:rPr lang="en-US" sz="2800" dirty="0"/>
              <a:t> </a:t>
            </a:r>
            <a:r>
              <a:rPr lang="en-US" sz="2800" dirty="0" err="1"/>
              <a:t>tiến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triển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xã</a:t>
            </a:r>
            <a:r>
              <a:rPr lang="en-US" sz="2800" dirty="0"/>
              <a:t> </a:t>
            </a:r>
            <a:r>
              <a:rPr lang="en-US" sz="2800" dirty="0" err="1"/>
              <a:t>hội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vai</a:t>
            </a:r>
            <a:r>
              <a:rPr lang="en-US" sz="2800" dirty="0"/>
              <a:t> </a:t>
            </a:r>
            <a:r>
              <a:rPr lang="en-US" sz="2800" dirty="0" err="1"/>
              <a:t>trò</a:t>
            </a:r>
            <a:r>
              <a:rPr lang="en-US" sz="2800" dirty="0"/>
              <a:t> </a:t>
            </a:r>
            <a:r>
              <a:rPr lang="en-US" sz="2800" dirty="0" err="1"/>
              <a:t>quyết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tận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hội</a:t>
            </a:r>
            <a:r>
              <a:rPr lang="en-US" sz="2800" dirty="0"/>
              <a:t>,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mang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/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sáng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92" y="1700808"/>
            <a:ext cx="31455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plate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TemplateBK_2018.11_Wide</Template>
  <TotalTime>6655</TotalTime>
  <Words>1231</Words>
  <Application>Microsoft Macintosh PowerPoint</Application>
  <PresentationFormat>Custom</PresentationFormat>
  <Paragraphs>218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template 2016</vt:lpstr>
      <vt:lpstr>CHƯƠNG 6 TINH THẦN KHỞI NGHIỆP </vt:lpstr>
      <vt:lpstr>MỤC TIÊU CHƯƠNG 6</vt:lpstr>
      <vt:lpstr>NỘI DUNG</vt:lpstr>
      <vt:lpstr>TINH THẦN KHỞI NGHIỆP</vt:lpstr>
      <vt:lpstr>NGƯỜI KHỞI NGHIỆP</vt:lpstr>
      <vt:lpstr>TINH THẦN KHỞI NGHIỆP</vt:lpstr>
      <vt:lpstr>TINH THẦN KHỞI NGHỆP</vt:lpstr>
      <vt:lpstr>TINH THẦN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SÁNG TẠO VÀ KHÔNG GIAN KHỞI NGHIỆP</vt:lpstr>
      <vt:lpstr>SÁNG TẠO 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KẾT LUẬN</vt:lpstr>
    </vt:vector>
  </TitlesOfParts>
  <Company>DHBKHN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1 GIỚI THIỆU CHUNG VỀ THỐNG KÊ</dc:title>
  <dc:creator>Nguyen Tien Dung</dc:creator>
  <cp:lastModifiedBy>Admin</cp:lastModifiedBy>
  <cp:revision>231</cp:revision>
  <cp:lastPrinted>2018-04-16T08:06:41Z</cp:lastPrinted>
  <dcterms:created xsi:type="dcterms:W3CDTF">2016-08-20T07:20:07Z</dcterms:created>
  <dcterms:modified xsi:type="dcterms:W3CDTF">2021-09-24T04:44:39Z</dcterms:modified>
</cp:coreProperties>
</file>